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4"/>
  </p:notesMasterIdLst>
  <p:sldIdLst>
    <p:sldId id="256" r:id="rId2"/>
    <p:sldId id="463" r:id="rId3"/>
    <p:sldId id="505" r:id="rId4"/>
    <p:sldId id="506" r:id="rId5"/>
    <p:sldId id="509" r:id="rId6"/>
    <p:sldId id="507" r:id="rId7"/>
    <p:sldId id="508" r:id="rId8"/>
    <p:sldId id="510" r:id="rId9"/>
    <p:sldId id="398" r:id="rId10"/>
    <p:sldId id="373" r:id="rId11"/>
    <p:sldId id="269" r:id="rId12"/>
    <p:sldId id="270" r:id="rId13"/>
    <p:sldId id="484" r:id="rId14"/>
    <p:sldId id="483" r:id="rId15"/>
    <p:sldId id="511" r:id="rId16"/>
    <p:sldId id="492" r:id="rId17"/>
    <p:sldId id="379" r:id="rId18"/>
    <p:sldId id="477" r:id="rId19"/>
    <p:sldId id="399" r:id="rId20"/>
    <p:sldId id="409" r:id="rId21"/>
    <p:sldId id="481" r:id="rId22"/>
    <p:sldId id="4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8" d="100"/>
          <a:sy n="88" d="100"/>
        </p:scale>
        <p:origin x="61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3T04:16:15.2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3121 13111 0,'0'-24'16,"-24"24"-16,-25 0 0,25 0 16,-24 0-16,24 24 15,-25-24-15,-23 24 0,23-24 16,-23 0-16,-1 25 0,1-25 15,-1 24-15,0 0 16,1 0-16,-25 0 0,24 0 16,1 1-16,-1-1 15,1 0-15,23 0 0,25 0 16,0 25-16,48-25 0,25 0 16,47 0-16,1 1 15,72-25-15,1 24 0,47-24 16,50 0-16,-1 0 15,0 0-15,24 0 0,-24-24 16,0 24-16,0-25 0,-24 1 16,-24 24-16,-49-24 15,1 0-15,-49 0 0,-25-1 16,1 1-16,-49 0 16,-23 0-16,-25 0 0,-25-25 15,-47 25-15,-25 0 0,0 24 16,-72-24-16,0 0 15,-25 24-15,-24 0 0,1 0 16,-1 0-16,0 0 0,1 0 16,-1 24-16,49-24 15,-25 24-15,49 0 0,0-24 16,24 24-16,0 0 16,48-24-16,1 25 0,23-25 15</inkml:trace>
  <inkml:trace contextRef="#ctx0" brushRef="#br0" timeOffset="802">2250 13474 0,'0'24'16,"-24"-24"-16,24 24 15,0 1-15,-24-1 16,-1 24-16,25-24 0,-24 49 16,0-25-16,-24 25 0,24-1 15,-1 25-15,1 0 16,0 0-16,0-1 0,0 1 15,-1 24-15,25-24 16,0 0-16,0-1 0,0 1 16,0-24-16,0-1 0,0 1 15,0-25-15,0 1 16,25-1-16,-25 0 0,24-23 16,0-1-16,0-24 0,25 24 15,23-24-15,1 0 16,23 24-16,1-24 0,24 0 15,24 0-15,0 0 16,25-24-16,23 24 0,25 0 16,24-24-16,0 24 0,0 0 15,24 0-15,-24 0 16,0 0-16,0 24 0,-25-24 16,-23 0-16,-49 24 15,0-24-15,-48 0 0,0 24 16,-49-24-16,0 0 0,-72 0 31,-24-24-31,-1 24 16,1 0-16,0-24 15,-1 24-15,1 0 0,-1-24 16,25 24-16,0-24 16,0-1-16,0 1 0,24 0 15,0-24-15,0-1 0,0 1 16,24-25-16,0-23 15,-24-1-15,24-24 0,0 0 16,1 0-16,-1 0 0,-24 0 16,24 0-16,-24 24 15,0 1-15,0 23 0,0 0 16,0 25-16,0 0 16,-24 24-16,0-1 0,-1 25 15,1-24-15,-24 24 16,0 0-16,-1 24 0,1-24 15,-1 25-15,1-1 0,0 0 16,23-24-16</inkml:trace>
  <inkml:trace contextRef="#ctx0" brushRef="#br0" timeOffset="1174">3218 14684 0,'0'-25'0,"0"1"16,-25 0-16,25 0 0,0 0 16,0-1-16,25 1 15,-25 48 17,24 1-32,-24-1 15,0 24-15,0-24 0,0 25 16,0-25-16,0 24 0,0 1 15,-24-25-15,24 0 16,0 24-16</inkml:trace>
  <inkml:trace contextRef="#ctx0" brushRef="#br0" timeOffset="1504">2903 14780 0,'-24'-48'0,"0"0"0,-25-1 16,49 1-16,-24-1 0,24-23 16,0 23-16,0 25 15,24-24-15,25 24 0,-1-1 16,1 25-16,-1 0 0,25 0 16,-1 0-16,1 25 15,-1 23-15,-23 0 0,-1 1 16,0-1-16,-23 1 15,-1 23-15,-24-23 0,0 23 16,-24-24-16,-25 1 0,1-1 16,-1 1-16,1-25 15,-25 0-15,25 0 0,-24 0 16,23-24-16,1 0 16,-1 0-16,25 0 0,0-24 15,24 0-15</inkml:trace>
  <inkml:trace contextRef="#ctx0" brushRef="#br0" timeOffset="1804">3798 14466 0,'0'-24'0,"0"-1"15,0 1 1,0 0-16,24 48 47,-24 0-47,0 1 0,0 23 15,0-24-15,0 25 16,0-25-16,0 24 0,0 1 16,-24-1-16,24-24 15,0 24-15,0-23 0,0-1 16,24 0-16,1 0 0,23-24 15,0 0-15,1 0 16,23-24-16,-23 0 0</inkml:trace>
  <inkml:trace contextRef="#ctx0" brushRef="#br0" timeOffset="-1591">3339 10740 0,'-25'0'0,"25"-24"15,-24 24-15,0 24 16,0 1 0,0-1-16,-1 0 15,25 0-15,-24 0 0,0 1 16,24-1-16,0 0 0,-24 0 16,24 0-1,24-24 1,-24-24-16,0 0 15,24 0-15,0 0 16,-24-1-16,25-23 0,-1 24 16,0 0-16,0-1 15,0 1-15,1 0 0,-1 24 16,0 0-16,0 24 0,0-24 16,1 24-16,-1 1 15,0 23-15,0-24 0,0 0 16,1 25-16,-25-25 15,24 0-15</inkml:trace>
  <inkml:trace contextRef="#ctx0" brushRef="#br0" timeOffset="-1298">3532 10886 0,'-24'0'0,"0"-25"15,0 1-15,24 0 0,-25 0 16,25 48-1,0 0 1,0 0-16,25 25 16,-25 23-16,24 1 0,0 0 15,0-1-15,0 25 0,1 0 16,-1-1-16,-24 1 16,24-24-16,-24 23 0,24-23 15,-24 0-15,24-1 16,-24 1-16,0-1 0,0-23 15,0-1-15,0 0 0,-24 1 16,24-25-16,-24 0 16,0 0-16,24 1 0,-24-25 15</inkml:trace>
  <inkml:trace contextRef="#ctx0" brushRef="#br0" timeOffset="-787">3411 12410 0,'24'0'16,"1"0"15,-25 24-31,0 0 16,24-24-16,-24 24 0,24 0 15,-24 1-15,24-1 16,-24 0-16,24-24 0,1 24 16,-1-24-1,0 0-15,0 0 0,0 0 16,0 0-16,1 0 0,-1-24 16,0 24-16,0-24 15,0 24-15,1-24 0,-25-1 16,24 25-16,-24-24 15,24 24 1,-24-24-16,-24 24 16,0 24-1,-1-24-15</inkml:trace>
  <inkml:trace contextRef="#ctx0" brushRef="#br0" timeOffset="-8123">678 6652 0,'-25'-24'16,"1"24"0,24 24-16,-24 0 0,24 1 15,-24-1-15,0 24 0,24 25 16,-24-1-16,24 1 15,-25 48-15,25-24 0,-24 24 16,24 24-16,-24-24 16,24 24-16,-24 0 0,0 0 15,24 0-15,-25 0 0,1-24 16,-24 25-16,24-26 16,-25-23-16,25 24 15,-24-24-15,23 0 0,1-1 16,-24 1-16,48 0 0,-24-24 15,0-1-15,24 1 0,-25-25 16,25 0-16,0 1 16,0-1-16,0-24 15,0 25-15,0-25 0,0 0 16,0 0-16,25 1 0,-25-1 16,0 0-16,24 0 15,0-24-15,0 24 0,0 1 16,0-1-16,25-24 0,-1 24 15,25 0-15,-1-24 0,1 0 16,24 24-16,24-24 16,0 0-16,48 0 0,0-24 15,25 24-15,24 0 16,23-24-16,26 24 0,23 0 16,0 0-16,25 0 15,23 0-15,-23 0 0,-1 0 16,1 24-16,-25 0 0,0-24 15,1 24-15,265 1 16,-290-1 0,0-24-16,-24 0 0,0 24 15,0-24-15,-49 0 0,1 0 16,-25 0-16,1-24 0,-25 24 16,-24 0-16,0 0 15,-25-24-15,1 24 0,0 0 16,-25 0-16,1 0 15,0-25-15,-25 25 0,0 0 16,25-24-16,-49 24 0,24-24 16,1 24-16,-25-24 15,0 24-15,0-24 0,-24 0 16,0-1-16,0 1 0,-24 0 16,0 0-16,-24 0 15,-1-25-15,25 25 0,-24-24 16,-1-1-16,1 1 15,24-25-15,0 1 0,-1-25 16,25 0-16,-24 0 0,24-24 16,0 1-16,0-26 15,0 1-15,0-24 0,0 0 16,0-1-16,24 1 16,-24 0-16,25-1 0,-1 25 15,24 0-15,-24 24 16,1 0-16,-1 24 0,0 25 15,0-1-15,0 1 0,-24 23 16,24 1-16,-24-1 16,0 25-16,0 0 0,-24 0 15,24 0-15,-24-1 0,24 1 16,-24 0-16,24 0 16,-24 0-16,0 24 0,-1-24 15,1-1-15,-24 1 16,-1 0-16,1 24 0,-25-24 15,1 0-15,-25-1 0,0 25 16,-24-24-16,-24 0 16,24 24-16,-48-24 0,24 0 15,-25 24-15,-23-25 16,24 25-16,-49 0 0,24-24 16,-23 24-16,-1 0 15,0 0-15,1 0 0,-25 0 16,24 0-16,0 0 0,0 0 15,1 0-15,-1 0 16,25 0-16,-25 0 0,24 0 16,1 0-16,-1 24 0,1-24 15,23 0-15,-23 0 16,24 0-16,-1 0 0,1 0 16,24 0-16,24 0 15,-24 0-15,48-24 0,-24 24 16,24 0-16,25 0 0,-25-24 15,0 24-15,0 0 16,25 0-16,-25 0 16,0 0-16,25 24 0,-25-24 0,24 0 15,1 0-15,23 24 16,1-24-16,0 0 0,23 0 16,1 0-16,0 0 15,0 0 16,24 25 1,0-1-17,0 0 1,24 0 0,-24 0-1</inkml:trace>
  <inkml:trace contextRef="#ctx0" brushRef="#br0" timeOffset="-7847">339 6725 0,'0'24'16,"24"-24"0,-24 24-16,0 0 31,0 1-15,0-1 15</inkml:trace>
  <inkml:trace contextRef="#ctx0" brushRef="#br0" timeOffset="-7348">533 6168 0,'0'25'0,"-25"-1"16,25 0-16,0 0 16,-24 0-1,24 25-15,0-25 0,0 0 16,0 25-16,0-1 15,0-24-15,0 25 0,0-1 16,0-24-16,0 24 0,24 1 16,-24-25-16,0 0 15,0 25-15,0-25 0,0 0 16,0 0 0,0 0-16,0 1 15</inkml:trace>
  <inkml:trace contextRef="#ctx0" brushRef="#br0" timeOffset="-6846">1186 6991 0,'0'-24'0,"-25"24"15,1 0 1,0 24 0,24 24-16,0-23 0,0 23 15,0 0-15,0 1 16,0-1-16,0-24 0,0 25 15</inkml:trace>
  <inkml:trace contextRef="#ctx0" brushRef="#br0" timeOffset="-6377">1016 7088 0,'-24'-73'15,"0"49"-15,0-24 0,24 23 16,0 1-16,0 0 0,0 0 16,24 0-16,0 24 15,25-25-15,-25 25 0,48 0 16,-23 0-16,-1 0 0,25 0 16,-25 0-16,0 25 0,-23-1 15,-1-24-15,0 24 16,-24 0-16,-24 25 0,0-25 15,-1 0-15,-23 0 16,0 25-16,-1-25 0,1-24 16,24 24-16,-25 0 0,25-24 15,0 24-15,24 0 16,24-24 0,0 25-16,25-25 15,-25 0-15,24 24 0,1 0 16,-1-24-16,-24 24 15,25-24-15,-25 24 0,-24 1 16,0-1-16,-24 0 16,-25 0-16,25 0 15,-49 1-15,25-25 0,0 0 16,-25 24-16,25-24 0,-1 0 16,25-24-16,0 24 15</inkml:trace>
  <inkml:trace contextRef="#ctx0" brushRef="#br0" timeOffset="-5940">2032 7160 0,'0'-24'0,"0"0"15,-24 0 1,0 0-16,0 24 15,0-25-15,-1 25 0,1 0 16,0 0 0,0 0-16,0 25 0,-1-1 15,25 0-15,-24 0 16,24 0-16,0 0 16,0 1-16,0-1 15,0 0-15,0 0 16,24-24-16,1 0 15,-1 0 1,0-24-16,-24 0 16,24 24-16,0-24 0,-24-1 15,25 25-15,-25-24 16,24 0-16,-24 48 31,0 0-15,0 1-16,0-1 15,24 0-15,-24 0 16,24-24-16,-24 24 16</inkml:trace>
  <inkml:trace contextRef="#ctx0" brushRef="#br0" timeOffset="-5590">2492 6967 0,'0'-24'0,"-24"24"16,0 0-1,-1 0-15,1 24 0,0 0 16,0-24-16,0 24 0,-1 0 16,-23-24-16,48 25 15,-24-25-15,24 24 0,0 0 16,24-24-1,0 24-15,0-24 16,25 0-16,-25 24 0,0-24 16,25 24-16,-25 1 15,-24-1 1,-24 0-16,-1-24 16,1 24-16,-24-24 15,24 24-15,-25-24 0,25 0 16,0 0-16,0 0 15</inkml:trace>
  <inkml:trace contextRef="#ctx0" brushRef="#br0" timeOffset="-5383">2710 7015 0,'24'0'0,"0"0"31,-24 24-31,0 1 16,0-1 0,24 0-16,-24 0 0,0 0 15,24 0-15,-24 25 16,0-25-16,0 0 0,0 0 16</inkml:trace>
  <inkml:trace contextRef="#ctx0" brushRef="#br0" timeOffset="-5237">2806 6846 0,'0'-24'0,"-24"24"31,24 24-31</inkml:trace>
  <inkml:trace contextRef="#ctx0" brushRef="#br0" timeOffset="-4854">3242 6918 0,'-24'0'15,"-1"0"1,1 0-16,0 0 0,0 0 16,0 0-16,0 25 0,-1-25 15,25 24-15,-24-24 16,0 24-16,24 0 16,0 0-16,0 1 15,24-1-15,0-24 16,1 24-16,23-24 0,0 0 15,-24 24-15,25-24 16,-1 24-16,-24-24 0,25 24 16,-25 1-1,-24-1-15,-24-24 16,0 24-16,-1 0 16,-23-24-16,0 24 0,-1-24 15,1 0-15,0 25 0,23-25 16,1 0-16</inkml:trace>
  <inkml:trace contextRef="#ctx0" brushRef="#br0" timeOffset="-4282">3726 7064 0,'-25'0'15,"25"-25"-15,-24 25 16,24 25 15,24-25-31,1 0 16,-1 0-1,0 0-15,0 0 0,25 0 16</inkml:trace>
  <inkml:trace contextRef="#ctx0" brushRef="#br0" timeOffset="-3382">4645 6870 0,'0'-24'15,"-24"24"-15,24-24 16,0-1-16,0 50 31,-24-25-31,24 24 16,-25 0-16,25 24 0,-24-23 16,0 23-16,0 0 15,0 25-15,-1-25 16,1-24-16,24 25 0,0-25 15,-24-24-15,24 24 16,0-48 0,24 0-1,0 0-15,-24-1 16,25-23-16,-1 0 0,0-1 16,24-23-16,-23 23 15,-1 1-15,0 0 0,0 23 16,0-23-16,0 48 15,1 0-15,-1 0 0,0 48 16,0-23-16,-24-1 16,24 24-16,1 1 15,-25-1-15,24 0 0,0-23 16,-24 23-16,24-24 0,0 0 16,-24 0-16</inkml:trace>
  <inkml:trace contextRef="#ctx0" brushRef="#br0" timeOffset="-3198">4717 7088 0,'-24'0'0,"0"-24"16,0 24-16,24-25 16,24 25-1,0-24-15,25 24 16,-25 0-16,24-24 15,1 24-15,-25 0 0,24 0 16,1-24-16</inkml:trace>
  <inkml:trace contextRef="#ctx0" brushRef="#br0" timeOffset="-2686">5250 6846 0,'0'-24'15,"-25"24"1,25 24 15,0 0-15,0 0-16,0 0 0,0 1 15,0 23-15,-24-24 16,24 25-16,-24-1 0,24 0 16,0-24-16,0 25 0,0-25 15,0 0-15,0 0 16,24-24-16,0 25 0,1-25 16,-1 0-16,24 0 15,1 0-15,-1-25 0,25 25 16,-25 0-16,0-24 15,1 24-15,-1 0 0,0 0 16,-23 0-16,-1 0 0,0 0 16</inkml:trace>
  <inkml:trace contextRef="#ctx0" brushRef="#br0" timeOffset="7018">533 6410 0,'0'-24'31,"0"48"16,0 1-47,0-1 0,0 0 15,0 0-15,0 0 16,0 1-16,0-1 0,0 0 16,0 0-16,0 0 0,-25 0 15,25 1 1,0-1 0,0-48-1,25 24 1,-25-25-16,0 1 15,0 0-15,0 0 16,24 0-16,-24 0 0,0-25 16,0 25-16,0-24 15,-24 23-15,24-23 0,0 24 16,0 0-16,-25-1 0,25 50 31,0 23-31,0-24 16,0 25-16,0-1 15,25 25-15,-25-25 0,24 0 16,-24 1-16,24-1 0,0-24 16,-24 0-16,24 1 15,-24-1-15,0 0 0,0 0 16,24-24-16,-24-24 31,-24 0-31,24 0 16,-24-25-16,0 1 15,0-1-15,0 1 0,-1 0 16,1-25-16,0 25 0,24-1 16,-24 1-16,0 24 15,24 0-15,-25-1 0,25 50 16,0 23 0,25 0-16,-25 1 0,24 23 15,0-23-15,-24 23 0,24-23 16,-24 23-16,0-23 15,24-25-15,-24 24 0,0-24 16,0 1-16,0-1 16,25-24-16,-25-24 15,-25-1 1,25 1-16,-24-24 16,24 24-16,-24-25 0,0 1 15,0-1-15,24 1 16,-25 0-16</inkml:trace>
  <inkml:trace contextRef="#ctx0" brushRef="#br0" timeOffset="11229">3629 8467 0,'0'-25'15,"-24"25"-15,0 0 16,24 25-16,-25-25 16,25 24-16,0 0 0,0 24 15,0-23-15,0 23 16,0 24-16,0-23 0,0 23 15,0 1-15,0 0 16,25-25-16,-25 25 0,0-1 16,24 1-16,-24-25 0,0 0 15,24 25-15,-24-25 16,0 1-16,0-1 0</inkml:trace>
  <inkml:trace contextRef="#ctx0" brushRef="#br0" timeOffset="11750">3605 9531 0,'-24'0'16,"-1"0"0,25 24-1,25-24-15,-1 0 16,24 24-16,0-24 16,25 0-16,0 0 0,48 0 15,24-24-15,0 24 16,48-24-16,1 24 0,24-24 15,-1 0-15,1 24 0,24-25 16,-24 25-16,-25-24 16,1 24-16,-49 0 0,0 0 15,-24-24-15,-48 24 0,-1 0 16,-24 0-16</inkml:trace>
  <inkml:trace contextRef="#ctx0" brushRef="#br0" timeOffset="12945">3750 8394 0,'-24'0'0,"48"0"47,0 0-47,0 0 16,0 0-16,49-24 15,0 24-15,48-24 0,-1 24 16,74-25-16,0 1 16,47 0-16,26 24 0,-1-24 15,24 0-15,0-1 0,-24 25 16,0-24-16,-24 24 16,0-24-16,-24 24 0,-25 0 15,1-24-15,-25 24 16,1-24-16,-25 24 0,0-24 15,-48 24-15,-25 0 0,-23 0 16,-1-25-16,-72 25 31,-25 0-31,25 25 0,-24-25 16,24 0-16,-25 0 16,25 24-16,0-24 0,24 24 15,0 0 1,0 0-1,0 25 1,0-25-16,0 0 0,0 24 16,0 1-16,0-1 0,-24 1 15,24-1-15,0 25 16,0-25-16,0 24 0,0 1 16,0-25-16,24 25 15,-24 0-15,0-1 0,0-23 16,0-1-16,0 0 0,0 1 15,0-1-15,-24-24 16,24 25-16,-24-25 0,24 0 16,0 0-1,-25-24-15,25 24 0,-24-24 47,0 0-31,0 0-1,0 0-15,-1 0 16,1 25-16,0-25 0,0 0 16,-25 0-16,25 24 15,-24-24-15,-1 0 0,1 0 16,-24 0-16,-1 0 0,-24 0 16,0 24-16,-24-24 15,-24 0-15,0 0 16,0 0-16,0 0 0,-24 0 15,23 0-15,25 0 0,1 0 16,-1 0-16,48 0 16,0 0-16,1 0 0</inkml:trace>
  <inkml:trace contextRef="#ctx0" brushRef="#br0" timeOffset="13819">4548 8829 0,'0'-24'0,"-24"0"16,0 0-1,0 24 1,-1 24-16,1-24 15,24 24-15,-24 0 16,0 1-16,0 23 0,-1 0 16,25-23-16,-24 23 15,24 0-15,-24 1 0,24-1 16,0 0-16,0-23 0,24-1 16,0 0-16,1 0 15,-1-24-15,24 24 0,1-24 16,-1 0-16,0-24 0,1 0 15,-25 0-15,24 0 16,-24-1-16,-24 1 0,0 0 16,0 0-16,0 0 15,0 0-15,-24-1 0,0 25 16,24-24-16,-24 24 0,0-24 16,48 24 30,0 0-46,0 0 0,25 0 16,-25 0-16,0 0 16,24-24-16,-23 24 0,-1 0 15,0 0-15,0 0 16,-24 24 0,0 0-16,0 0 0,0 1 15,-24-1-15,24 0 16,0 0-16,0 0 0,-24 0 15,24 1-15,0-1 0,0 0 16,0 0 0,24-24-16</inkml:trace>
  <inkml:trace contextRef="#ctx0" brushRef="#br0" timeOffset="14384">5032 8829 0,'0'-24'0,"0"0"16,0 48 15,0 0-31,24 1 16,-24-1-16,24 24 0,-24-24 15,0 1-15,25 23 16,-25-24-16,24 0 0,-24 25 15,0-25-15,0 0 16,24-24-16,-24 24 0,0 0 16,24-48-1,-24 0 1,24 0-16,-24-24 16,0 23-16,24 1 15,1 0-15,-25 0 0,24 0 16,0 24-16,0 0 15,-24 24 1,24 0-16,-24 0 0,25 0 16,-25 1-16,24-1 15,-24 0-15,24-24 16,0 0-16,0 0 16,1-24-1,-25 0-15,24-1 16,-24 1-16,0-24 15,0 24-15,0-25 0,0 1 16,0 24-16,0-25 0,0 25 16,0-24-16,-24 48 15,24-25-15,-25 25 16,25 25-16,0-1 16,0 0-1,0 0-15,-24 0 0</inkml:trace>
  <inkml:trace contextRef="#ctx0" brushRef="#br0" timeOffset="14623">5661 9168 0,'24'0'47,"0"0"-47,0 0 16,1-24-16,-1 24 0,0-24 15,0 24-15,0 0 0,1-24 16,-1 24-16,0-25 16</inkml:trace>
  <inkml:trace contextRef="#ctx0" brushRef="#br0" timeOffset="14868">5927 8805 0,'0'-24'16,"-24"24"-16,24-24 15,0 48 1,0 0-16,0 0 15,0 1-15,0-1 16,24 0-16,-24 24 0,0-23 16,0-1-16,24 24 0,-24-24 15,0 1-15,0-1 16,0 0-16,0 0 0,-24-24 16</inkml:trace>
  <inkml:trace contextRef="#ctx0" brushRef="#br0" timeOffset="15027">5927 8902 0,'0'-48'0,"0"23"16,0-23-16,0 24 15,0 0-15,0-1 16,24 25-16,0 0 16,1 0-16,-1 0 15,0 0-15,0 0 0,0 25 16,1-25-16,-1 24 15</inkml:trace>
  <inkml:trace contextRef="#ctx0" brushRef="#br0" timeOffset="15188">6024 8926 0,'-24'24'16,"-1"-24"-16,25 25 16,-24-25-16,0 0 15,48 0 1,0 0-16,1-25 15,23 25-15,-24 0 16,25-24-16,-25 24 0,24 0 16</inkml:trace>
  <inkml:trace contextRef="#ctx0" brushRef="#br0" timeOffset="15391">6362 8805 0,'0'-24'16,"-24"0"-1,24 48 17,0 0-17,0 0-15,0 25 16,-24-25-16,24 0 16,0 25-16,0-25 15,0 0-15,0 0 0,-24 0 0</inkml:trace>
  <inkml:trace contextRef="#ctx0" brushRef="#br0" timeOffset="15747">6362 8902 0,'0'-24'0,"0"0"0,0-1 16,0 1-16,25 24 15,-1 0 1,-24 24-1,24-24-15,0 25 16,-24-1-16,24 0 0,1 0 16,-1 0-16,0-24 0,-24 25 15,24-25-15,0 24 16,1-24-16,-1 0 16,-24-24-1,24-1-15,0 1 16,-24-24-16,0 24 0,24-25 15,-24 1-15,0-1 16,0 25-16,0-24 0,0 24 16,0 0-16,-24 48 31,24 0-31,0 0 16,0 0-16,0 0 15</inkml:trace>
  <inkml:trace contextRef="#ctx0" brushRef="#br0" timeOffset="15968">6943 8660 0,'0'-24'0,"0"0"0,0 0 15,0 48 16,0 0-31,24 24 16,-24-24-16,0 1 0,0 23 16,0-24-16,0 25 15,0-25-15,0 0 0,0 0 16</inkml:trace>
  <inkml:trace contextRef="#ctx0" brushRef="#br0" timeOffset="16239">6895 8660 0,'-25'-24'15,"1"0"-15,0-25 0,24 25 16,-24 0-16,24 0 16,24 24-16,0 0 15,25 0-15,-1 24 16,0 0-16,25 0 0,-25 1 15,25-1-15,-1 0 0,-23 24 16,-25-24-16,0 25 16,-24-1-16,-24 1 0,-24-1 15,-25 0-15,-48 1 16,-24-1-16,-24 25 0,-25-25 16,-24 25-16</inkml:trace>
  <inkml:trace contextRef="#ctx0" brushRef="#br0" timeOffset="18958">3653 8418 0,'-24'0'31,"24"24"1,24-24-1,0 0-16,0 0-15,1 0 0,-1 0 16,24-24-16,-24 24 16,25 0-16,-25 0 0,0-24 15,0 24-15,-48 24 32,0-24-32,-24 24 15,-1-24-15,1 25 16,-25-25-16,25 24 0,0-24 15,-1 24-15,25-24 0,0 0 16,0 0-16,-1 0 16,50 0-1,-1 0-15</inkml:trace>
  <inkml:trace contextRef="#ctx0" brushRef="#br0" timeOffset="19799">1960 9071 0,'0'-24'0,"0"0"31,24 24 31,-24 24-62,0 0 16,0 1-16,0-1 16,0 0-16,0 0 0,0 0 15,24 0 1,0-24 0,25 0-16,-25 0 0,24-24 15,25 0-15,-1 0 16,25-24-16,0-1 0,24 1 15,0-1-15,0-23 0,0 23 16</inkml:trace>
  <inkml:trace contextRef="#ctx0" brushRef="#br0" timeOffset="26004">5806 10740 0,'-24'0'16,"24"-24"-16,-24 0 16,48 24 30,0 0-30,0 24-16,0-24 0,1 0 16,-1 24-16,24-24 15,-24 0-15,25 25 0,-1-25 16,-24 24-16,1-24 16,-1 24-16,-24 0 15,0 0-15,-24 1 16,-1-1-1,1-24-15,0 24 0,0 24 16,-25-23-16,25-1 0,-24 0 16,24 24-16,-1-23 15,1-1-15,24 24 0,-24-24 16,24 0 0,0 1-16,24-25 15</inkml:trace>
  <inkml:trace contextRef="#ctx0" brushRef="#br0" timeOffset="26369">6387 10813 0,'-25'-24'16,"25"0"-1,0-1-15,0 1 16,25 24 0,-1-24-16,0 24 15,0 0-15,0 0 16,1 0-16,-1-24 0,0 24 16,0 0-16,0 0 0,1 0 15,-1 24 1,-24 0-16,0 0 15,0 1-15,0-1 0,0 0 16,0 0-16,0 0 16,0 25-16,0-25 0,0 24 15,-24-23-15,24-1 16,0 24-16,0-24 0,0 1 16,0-1-16</inkml:trace>
  <inkml:trace contextRef="#ctx0" brushRef="#br0" timeOffset="26546">6532 11103 0,'0'-24'0,"-24"24"15,24-24-15,-25 0 16,25 0-16,0-1 16,0 1-1,25 24-15,-1-24 0,0 24 16,0-24-16,0 24 0,25 0 15,-25-24-15,24 24 16</inkml:trace>
  <inkml:trace contextRef="#ctx0" brushRef="#br0" timeOffset="26903">6919 10886 0,'0'24'0,"24"-24"31,0 0 1,-24 24-32,24-24 31,-48 0 0,0 0-15,24-24 46,24 24-46,-24 24 31</inkml:trace>
  <inkml:trace contextRef="#ctx0" brushRef="#br0" timeOffset="27535">7233 10692 0,'-24'-24'16,"0"24"-16,0-24 16,24 48 15,24-24-31,-24 24 15,0 0 1,0 0-16,24 1 0,-24-1 16,0 0-16,0 0 15,0 0-15,0 1 0,24-1 16,-24 0-16,24-24 16,1 0-1,-1 0-15,0 0 16,0 0-1,0-24-15,1 24 0,-1 0 16,0-24-16,0 24 0,0 0 16,1 0-16,-1-25 15,0 25-15,-24-24 16,24 24-16,-24-24 0,0 0 16,0 0-1,-24 24-15,24-25 0,-24 1 16,24 0-16,0 0 15,0 0 1,-24 24-16,24 24 31,24 0-15,-24 0-16,0 25 0,0-25 16,24 24-16,-24 49 15,24-24-15,-24-25 0,0 0 16,0 1-16,0 23 15,0-23-15</inkml:trace>
  <inkml:trace contextRef="#ctx0" brushRef="#br0" timeOffset="28926">8298 10668 0,'-25'-24'0,"25"0"16,-24 24-16,0 0 0,24-25 16,-24 25-16,0 25 15,0-1 1,24 0-16,0 24 0,0-24 16,0 25-16,24-1 15,-24-24-15,24 25 0,0-25 16,0 24-16,-24-23 15,49-1-15,-25 0 0,0 0 16,0 0-16</inkml:trace>
  <inkml:trace contextRef="#ctx0" brushRef="#br0" timeOffset="29480">8564 10716 0,'0'-24'16,"-24"24"-16,24-24 15,-25 24 1,25 24 0,0 0-16,0 0 15,25 1-15,-25 23 16,0-24-16,24 25 0,-24-1 15,24 0-15,-24 1 0,24 23 16,0-23-16,-24-1 16,25 0-16,-25 1 0,0-25 15,24 0-15,-24 0 16,0 1-16,0-1 0,0-48 47,0-25-47,-24 25 0,24-24 15,0-25-15,-25 25 0,25-25 16,-24 25-16,24-25 16,0 25-16,0-25 0,0 49 15,0-24-15,0 23 16,24 1-16,1 24 0,-1 0 16,0 0-16,0 24 15,-24 1-15,24-1 16,-24 0-16,0 0 0,0 0 15,-24 1-15,24 23 16,-24-24-16,0-24 0,0 24 16,-1-24-16,1 25 0,0-25 15,0 0-15,0 0 16,-1-25-16</inkml:trace>
  <inkml:trace contextRef="#ctx0" brushRef="#br0" timeOffset="29846">8806 10716 0,'0'-24'16,"0"0"-16,24 24 15,-24-24-15,24 24 16,0 0-16,0 24 15,1 0-15,-1 0 0,0 0 16,0 1-16,0-1 0,-24 0 16,25 0-16,-25 0 15,0 1-15,0-1 0,0 0 16,-25-24 0,1 0-1,24-24-15,0 0 16,0-1-16,24 1 15,-24 0-15,25-24 0,-1 23 16,-24 1-16,24 0 16,0 0-16,0 24 0,1 0 15,-1 0-15,0 0 16</inkml:trace>
  <inkml:trace contextRef="#ctx0" brushRef="#br0" timeOffset="30235">9338 10740 0,'0'25'16,"24"-25"31,0 0-32,0 0-15,1 0 16,-1 0-16,0 0 0,0-25 15,0 25 1,1 0-16,-25-24 0,0 0 16,0 0-1,0 0 1,-25 0-16,1 24 0,24-25 16,-24 25-16,0 0 0,0 0 15,-1 0-15,1 0 16,24 25-16,-24-1 0,0 0 15,24 24-15,0-24 16,0 25-16,24-25 0,-24 24 16,24-23-16,25-1 0,-25 0 15,24 0-15,-24 0 16,25-24-16,-25 0 0,24 0 16</inkml:trace>
  <inkml:trace contextRef="#ctx0" brushRef="#br0" timeOffset="30431">9918 10765 0,'-24'0'0,"48"-25"31,1 25-31,-1 0 16,0 0-16,-24-24 15,24 24-15,0 0 0,1 0 16</inkml:trace>
  <inkml:trace contextRef="#ctx0" brushRef="#br0" timeOffset="30713">10281 10523 0,'-24'0'0,"0"0"16,24-24-16,-24 24 16,24 24-1,24-24 1,0 24-16,-24 0 0,24 0 15,0 25-15,1-25 0,-25 0 16,24 24-16,-24-23 16,0-1-16,24 0 0,-24 0 15,0 0-15</inkml:trace>
  <inkml:trace contextRef="#ctx0" brushRef="#br0" timeOffset="30893">10330 10281 0,'-25'0'15,"25"-24"-15,-24 24 16,24-25-16,-24 25 16,48 25 15</inkml:trace>
  <inkml:trace contextRef="#ctx0" brushRef="#br0" timeOffset="31313">10644 10547 0,'-24'0'0,"24"-24"0,0 0 16,24 24-1,-24-25-15,24 25 16,1 0-16,-1 0 0,0 0 16,-24 25-16,24-25 15,0 24-15,-24 0 16,0 0-16,0 0 0,0 1 16,0-1-16,0 0 0,0 0 15,0 0-15,0-48 31,0 0-15,24 0-16,1 0 16,-1-1-16,0 1 15,0 0-15,-24 0 0,49 24 16,-1 0 0,-24 0-16,0 24 15,1 0-15,-1 0 0,0 1 16,0-1-16,-24 0 15,24-24-15,1 24 0,-25 0 16,24-24-16</inkml:trace>
  <inkml:trace contextRef="#ctx0" brushRef="#br0" timeOffset="31529">11297 10232 0,'0'-24'0,"0"-24"0,-24 48 16,24-24-16,0 48 16,24 24-1,0-24-15,-24 25 0,25-25 16,-25 24-16,24 1 16,0-1-16,-24 1 0,24-1 15,0-24-15,-24 0 16,25 1-16,-25-1 0,0 0 15</inkml:trace>
  <inkml:trace contextRef="#ctx0" brushRef="#br0" timeOffset="31896">11394 10523 0,'-24'-24'16,"48"24"15,0-25-31,0 25 15,1 0-15,23 0 16,-24 0-16,25-24 0,-1 24 16,0 0-16,1 0 0,-25-24 15,24 24 1,-24 0-16,1-24 0,-1 24 0,-24-24 16,-24-1-1,-1 25 1,1-24-16,0 24 0,0 0 15,0 0-15,0 24 16,-1-24-16,1 25 0,24-1 16,0 24-1,0-24-15,24-24 0,1 25 16,-1-1-16,0 0 0,0-24 16,0 0-16,25 0 15,-1 0-15,-24 0 0,25 0 16,-1-24-16</inkml:trace>
  <inkml:trace contextRef="#ctx0" brushRef="#br0" timeOffset="32365">12168 10450 0,'24'-24'0,"1"24"0,-25-24 16,24 0-16,-24-1 15,0 1 1,-24 24-16,-1-24 16,1 24-16,0 0 15,0 0-15,0 0 0,-1 24 16,1-24-16,0 24 15,24 1-15,-24-1 0,24 0 16,0 0-16,24 0 16,-24 1-16,24-1 15,0-24-15,1 0 0,-1 24 16,0-24-16,0 0 16,0 0-16,1 0 0,-1-24 15,0 24 1,0 0-16,-24 24 15,0 0-15,0 0 0,0 1 16,0 23-16,24 0 16,-24 1-16,0-1 0,24 0 15,-24 25-15,25-25 0,-25 25 16,0-25-16,0 1 16,0-1-16,0-24 0,-25 0 15,25 1-15,-24-1 16,0-24-16,0 0 0,-24-24 15,23-1-15,1 1 16,24-24-16,-24 0 0,0-25 16,24 25-16,0-1 0,0 1 15,0-1-15,24 1 16,-24 24-16,24 0 0,0-1 16,1 1-16</inkml:trace>
  <inkml:trace contextRef="#ctx0" brushRef="#br0" timeOffset="33373">12458 10450 0,'-24'-24'0,"0"24"16,24-24-16,0 0 15,24 24-15,0 0 16,1 0-16,-1 0 15,0 24 1,0 0-16,0 0 16,-24 25-16,0-25 15,25 0-15,-25 0 16,0 0-16,-25-24 0,25-24 47,0 0-47,0 0 15,25 0-15,-25-1 16,24 1-16,0 24 0,0-24 16,0 0-1,1 24-15,-1 0 16,0 24-16,0-24 16,-24 24-16,24-24 15,0 24-15,1-24 16,-1 0-16,0 0 15,0 0-15,0 0 0,1 0 16,-1 0-16,-24-24 0,24 24 16,-24-24-1,0 0 1,-24 0-16,0-1 16,-1 25-16,1-24 15,0 24 1,0 0-16,0 24 0,-1-24 15,1 25-15,0-1 0,24 0 16,-24 0-16,24 0 16,0 1-16,0-1 0,0 0 15,24 0-15,0 0 16,0-24-16,1 0 0,-1 25 16,0-25-16,0 0 0,0-25 15,1 25-15,-1-24 16,0 24-16,0-24 0,0 0 15,-24 0-15,25 24 16,-25-25-16,0 1 16,0 48 15,0 1-31,0-1 16,24-24-16,-24 24 15,24-24-15,0 24 16,0-24-16,1 0 15,-1 0-15,0-24 16,0 24-16,0-24 0,-24 0 16,24-1-16,-24 1 0,0 0 15,0-24-15,0 23 16,0-23-16,-24 0 0,0-1 16,0-23-16,24 23 15,-24 1-15,0 24 0,24 0 16,-25 24-1,25 24-15,0 24 16,25 1-16,-25-1 0,0 0 16,24 25-16,-24-25 15,24 1-15,-24-1 0,24 0 16,-24-23-16,24 23 0,-24-24 16,24 0-1</inkml:trace>
  <inkml:trace contextRef="#ctx0" brushRef="#br0" timeOffset="34231">13402 10474 0,'0'-24'0,"-24"24"16,24-24 0,0 0-16,24 24 15,0 0-15,0 0 16,0 0-16,1 0 0,-1 0 15,24 0-15,1 0 0,-25 0 16,24 0-16,1 0 16,-25 0-16,24 0 0,-24 0 15,0 0-15,1 0 16,-25-24-16,0-1 16,-25 25-1,25-24-15,-24 24 16,0-24-16,0 24 0,0 0 15,0 0-15,-1 0 16,1 0-16,0 0 0,0 24 16,0 0-16,24 1 15,0-1 1,0 0-16,0 24 0,24-23 16,0-1-16,0-24 15,0 24-15,25 0 0,-25-24 16,24 24-16,1-24 0,-1 0 15,0 0-15,1-24 16,23 24-16,-47-24 0,23 0 16,0 24-16,-23-24 0,-1-1 15,0 1-15,0 0 16,-24 0-16,24-25 0,-24 25 16,-24 0-1,24 0-15,-24 24 0,0 0 16,0 0-16,-1 0 0,1 24 15,0-24-15,0 24 16,0 0-16,-1-24 0,25 25 16,-24-1-16,24 0 15,0 0-15,0 0 0,24 1 16,1-1-16,23-24 16,-24 24-16,0-24 15,25 0-15,-1-24 0,-24 24 16,25-24-16,-25 24 0,0-25 15,0 1-15,-24 0 16,0 0-16,0-25 0,0 25 16,-24-24-16,24 24 15,-24-1-15,0 1 0,-1 0 16,1 0-16,24 0 16,-24 24-16,0 0 0,24 24 15,0 0 1,0 0-16,0 25 15,24-25-15,-24 0 0,24 24 16,-24-23-16,24-1 0,1 0 16,-25 0-16,24-24 15,0 24-15,0-24 0,0 0 16,1 0 0</inkml:trace>
  <inkml:trace contextRef="#ctx0" brushRef="#br0" timeOffset="34465">14636 9870 0,'-25'-49'0,"25"25"0,-24 0 16,24 0-16,-24-1 16,24 50-16,0-1 15,0 24-15,0 1 16,0-1-16,24 25 0,0-25 15,-24 25-15,25-1 0,-1 1 16,-24-1-16,24 1 16,0-25-16,-24 25 0,0-25 15,0-24-15,-24 25 16</inkml:trace>
  <inkml:trace contextRef="#ctx0" brushRef="#br0" timeOffset="36364">6169 11708 0,'0'-24'15,"24"24"1,-24 24 0,0 0-16,0 0 15,-24 1-15,0 23 16,-25 0-16,25-23 0,-24 23 15,24 0-15,-25-23 0,25 23 16,-24-24-16,23 25 16,1-25-16,0-24 0,0 24 15,24 0-15,-24-24 0,48 0 32,0 0-17,0 0-15,25 0 0,-25 0 16,0 0-16,24 0 0,1 24 15,-25 0-15,24 1 0,1-1 16,-25 24-16,0-24 16,24 1-16,-23 23 0,-1-24 15,-24 0-15,24 1 16,-24-1-16,24-24 0,-24 24 16,24-24-16</inkml:trace>
  <inkml:trace contextRef="#ctx0" brushRef="#br0" timeOffset="36771">6677 11974 0,'-24'0'15,"0"-24"-15,-1 0 0,1 0 16,0-1-16,24 1 15,24 24 17,0 0-32,1 0 15,-1 24-15,0-24 0,24 0 16,-24 0-16,1 0 0,-1 0 16,0 0-16,0 0 15,0 0-15,1 0 16,-25 25 15,-25-25-31,25 24 0,0 24 16,0-24-16,0 25 15,0-1-15,0 1 0,0-1 16,0 0-16,0 1 16,25-25-16,-25 24 0,0-24 15,0 1-15,0-1 0,-25 0 16</inkml:trace>
  <inkml:trace contextRef="#ctx0" brushRef="#br0" timeOffset="36917">6725 12410 0,'0'-25'0,"0"1"0,0 0 16,0 0 0,24 0-1,1-1 1,-1 25-16,0-24 0,0 24 15,25 0-15,-25-24 16</inkml:trace>
  <inkml:trace contextRef="#ctx0" brushRef="#br0" timeOffset="37119">7257 12240 0,'25'0'15,"-1"0"32,0-24-31,0 24-1,0 0 1,-24-24 0</inkml:trace>
  <inkml:trace contextRef="#ctx0" brushRef="#br0" timeOffset="37607">7620 11902 0,'-24'0'0,"0"-25"15,0 25-15,0-24 16,-1 24-1,25 24 1,0 1-16,0-1 16,-24-24-16,24 48 15,0-24-15,0 1 0,0-1 16,0 0-16,24 0 0,-24 0 16,25-24-16,-1 25 15,0-25-15,0 0 16,0 0-16,1 0 15,23 0-15,-24 0 0,0-25 16,0 1-16,1 0 16,-1 24-16,-24-24 15,24 24-15,-24-24 0,0-1 16,0 1 0,0 0-16,0 0 0,0 0 15,0-1-15,-24 25 0,24-24 16,-24 0-1,24 48-15,0 25 16,0-25 0,0 24-16,0 1 0,24-1 15,-24 25-15,0-25 0,24 24 16,-24 1-16,0-25 16</inkml:trace>
  <inkml:trace contextRef="#ctx0" brushRef="#br0" timeOffset="40973">8564 11877 0,'0'-24'0,"0"0"16,0 0-16,-24 24 15,24-24 1,-25 24-16,25 24 16,0 0-16,-24 0 15,24 0-15,0 25 0,0-1 16,0 1-16,0-1 0,0 0 15,0 1-15,0-1 16,24 0-16,1 1 0,-25-25 16,24 0-16,0 0 0,0 1 15,0-1-15,25-24 16,-25 0-16</inkml:trace>
  <inkml:trace contextRef="#ctx0" brushRef="#br0" timeOffset="41399">8975 12119 0,'-24'-24'0,"0"0"16,24 0-1,-25 24-15,25-24 16,-24 24-1,24 24 1,0 0 0,0 0-16,24 0 15,-24 1-15,25-1 0,-25 0 16,24 0-16,0 0 16,0-24-16,0 24 0,1 1 15,-1-25-15,0 0 0,24 0 16,-23-25-16,-1 25 15,0-24-15,0 0 0,0 0 16,0 0-16,-24 0 16,0-1-16,0 1 0,0-24 15,-24 24-15,24-1 0,-24 1 16,0 0-16,0 24 16,0 0-1,24 24 1</inkml:trace>
  <inkml:trace contextRef="#ctx0" brushRef="#br0" timeOffset="41910">9459 11781 0,'-24'-25'16,"-1"1"-16,1 0 15,24 0-15,24 48 32,-24 0-32,25 25 15,-1-1-15,0 0 16,-24 1-16,24 23 0,0 1 16,1-25-16,-25 25 0,24-25 15,0 25-15,-24-25 16,24-24-16,-24 25 0,0-25 15,0 0-15,0 0 16,0 1-16,-24-50 31,0 1-31,24-24 16,-24 24-16,24-25 16,-25 1-16,25-1 0,-24 1 15,24 0-15,0-1 0,24 25 16,1-24-16,-1 24 15,0-1-15,0 1 0,0 24 16,1 0-16,-1 0 0,0 24 16,-24 1-16,24-1 15,-24 0-15,0 0 0,-24 0 16,0 1-16,24-1 16,-49 0-16,25-24 0,0 24 15,0-24-15,0 0 0,-1 0 16,1 0-16,24-24 15</inkml:trace>
  <inkml:trace contextRef="#ctx0" brushRef="#br0" timeOffset="42520">10088 11926 0,'0'-24'15,"0"-1"-15,0 1 0,0 0 16,-24 24 0,-1 0-16,25-24 15,-24 24-15,0 0 0,0 24 16,0-24-16,24 24 16,-25-24-16,1 24 0,24 1 15,0-1 1,0 0-16,24-24 15,1 24 1,-1-24-16,0 0 0,0 0 16,0 0-16,1-24 0,-1 24 15,0-24 1,-24 0 0,0-1 15,0 50-16,0-1-15,0 0 0,24 0 16,0 0-16,1 25 16,-1-1-16,0-24 0,0 25 15,0-1-15,0 0 16,1 1-16,-1-1 0,0-24 16,0 25-16,-24-25 0,0 0 15,-24 0 1,0-24-16,-25 0 0,1 0 15,0 0-15,-1-24 16,25 0-16,-24 0 0,-1 0 16,25-25-16,24 1 15,-24 24-15,24-25 0,0 1 16,24 24-16,-24 0 0,24-1 16,1 25-16,23-24 15,-24 24-15,25 0 0,-1-24 16,-24 24-16</inkml:trace>
  <inkml:trace contextRef="#ctx0" brushRef="#br0" timeOffset="42875">10426 11974 0,'-24'-24'0,"24"0"16,-24 0-1,24-1-15,0 1 0,0 0 16,24 24-1,-24-24-15,24 24 0,1 0 16,-1 24-16,-24 0 16,24-24-16,0 24 0,0 1 15,-24-1-15,25 0 0,-25 0 16,0 0-16,0 1 16,0-1-16,-25-24 15,1 0 1,24-24-1,-24 24-15,24-25 0,0 1 16,24 0-16,-24 0 16,24-25-16,1 25 15,-1 0-15,0 0 0,0 24 0,0-24 16,1 24-16,-1 0 16,0 0-16,0 0 15</inkml:trace>
  <inkml:trace contextRef="#ctx0" brushRef="#br0" timeOffset="43720">10910 11805 0,'24'0'16,"1"0"-16,-1-24 15,-24-1 1,0 1 0,-24 0-16,-1 24 15,1 0 1,0 24-16,0-24 15,24 24-15,-24 1 0,24-1 16,-25 0-16,25 0 16,0 0-16,0 1 0,0-1 15,25-24-15,-25 24 16,24-24-16,0 24 16,0-24-1,0-24-15,1 24 16,-25-24-16,24 0 15,-24-1 1,0 1-16,0 0 0,-24 24 16,24-24-16,0 0 15,0-1-15,0 50 32,24-1-17,0 0-15,0-24 0,0 24 16,25 0-16,-25-24 0,0 0 15,25 25-15,-25-25 16,0 0-16,0 0 16,0 0-16,0-25 0,1 25 15,-1-24-15,-24 0 0,24 24 16,0-24-16,-24 0 16,24-1-16,-24 1 15,0 0-15,-24 0 16,0 24-1,0 0-15,0 0 0,-1 24 16,-23-24-16,24 24 0,0 0 16,0 1-1,24-1-15,0 0 16,0 0-16,24 0 16,-24 1-16,24-25 15,0 0-15,0 24 0,0-24 16,1 0-16,-1-24 15,0 24-15,0-25 0,0 25 16,1-24-16,-25 0 16,24 0-16,-24-25 0,0 25 15,0 0-15,0-24 16,0 24-16,-24-25 0,24 25 16,-25 0-16,25 0 0,-24 24 15,24 24 1,0 0-1,0 0-15,0 25 0,24-25 16,-24 24-16,25-24 16,-25 25-16,24-25 0,-24 0 15,24 0-15,-24 0 0,24 1 16</inkml:trace>
  <inkml:trace contextRef="#ctx0" brushRef="#br0" timeOffset="44104">11733 11853 0,'0'-24'0,"0"0"31,0 0-15,24 24-1,0 0 1,0 0-16,0 0 15,1 0-15,-1 0 16,-24-25-16,24 25 0,-48-24 31,0 0-15,-1 24-16,1 0 0,0-24 16,0 24-16,0-24 15,0 24-15,-1 0 16,1 24-16,24 0 0,-24 0 15,24 0-15,0 1 16,0-1-16,24 0 0,-24 0 16,49 0-16,-25-24 15,24 25-15,0-25 0,1 24 16,23-24-16,-23-24 0</inkml:trace>
  <inkml:trace contextRef="#ctx0" brushRef="#br0" timeOffset="44327">12144 11490 0,'-24'-48'0,"-25"24"15,25 0-15,0 24 0,24 24 32,0 0-32,24 24 0,0 1 15,1-1-15,-1 1 0,24 23 16,1 1-16,-1-25 15,-24 25-15,0-25 0,0 0 16,-24 1-16,-24-1 16,-24-24-16,-25 1 0,-23-1 15</inkml:trace>
  <inkml:trace contextRef="#ctx0" brushRef="#br0" timeOffset="48335">6919 11418 0,'0'-24'16,"24"-1"31,0 25-32,0 0-15,25 0 0,-25 0 16,24 0-16,-23 0 0,23 0 16,0-24-16,-24 24 15,25 0-15,-25 0 0,0 0 16,0-24-16,-48 24 31,0 0-31,0 24 16,0-24-1,-1 24-15</inkml:trace>
  <inkml:trace contextRef="#ctx0" brushRef="#br0" timeOffset="-14179">1645 2225 0,'0'-24'16,"0"-24"-1,0 24-15,0-1 16,-24 1-16,24 48 31,0 1-15,0-1-16,0 0 15,0 0-15,0 0 0,0 1 16,-24 23-16,24 0 16,-24 1-16,24-1 0,-24 25 15,24-25-15,-25 25 0,1-1 16,0 1-16,0 24 16,0-25-16,-1 1 0,25-1 15,-24 1-15,0-1 16,0-23-16,0 23 0,24-23 15,-25-1-15,25-24 0,-24 25 16,24-25-16,0 0 16,0 0-16,0 0 0,24-24 15,1 0 1,23 0-16,0 0 0,1 0 16,23 0-16,25-24 0,0 24 15,24-24-15,24 24 16,0 0-16,24 0 0,25 0 15,-1 0-15,25 0 0,0 24 16,24 0-16,-24-24 16,-25 25-16,25-1 15,-49 0-15,0 0 0,-23 0 16,-25-24-16,-25 25 0,-23-1 16,-1-24-16,-23 0 15,-1 0-15,-24 0 0,-24-24 16,0-1-1,0 1 1,0 0-16,0 0 0,0-25 16,0 25-16,0-24 15,25 0-15,-25 23 0,24-23 16,0 0-16,24-1 0,-23 1 16,-1-25-16,0 25 15,24-1-15,-24 1 0,1-24 16,-1 23-16,0 1 0,0-1 15,0-23-15,1 23 16,-1-23-16,0 23 0,-24-23 16,24 24-16,-24-1 15,0-23-15,24 47 0,-24-23 16,0 0-16,-24 23 0,0 1 16,-24 0-16,-1 0 15,1 0-15,-25-1 0,-23 25 16,-1-24-16,-48 24 15,-1-24-15,-23 24 0,0 0 16,-49 0-16,0 0 0,1 0 16,-25 0-16,24 0 15,-24 0-15,24 0 0,1 0 16,47 0-16,1 0 16,24 0-16,0-24 0,48 24 15,0 0-15,25-24 0,-1 24 16,49 0-16,-24 0 15,23 0-15,1 0 0,0 24 16,24 0 0</inkml:trace>
  <inkml:trace contextRef="#ctx0" brushRef="#br0" timeOffset="-13616">2347 2540 0,'0'-24'15,"0"0"1,-24 24-1,-1 0-15,-23 0 16,24 0-16,0 24 16,-25-24-16,1 24 15,0 0-15,23 0 0,-23-24 16,24 24-16,0 1 0,-1-1 16,25 0-16,0 0 15,25 0-15,-1 1 16,0-1-16,24-24 0,1 24 15,-1 0-15,0 0 16,-23 1-16,-1-1 0,0 0 16,-24 0-16,-24 0 15,0 1-15,-25-1 0,1 0 16,0-24-16,-1 24 16,1 0-16,24-24 0,-1 0 15,1 0-15</inkml:trace>
  <inkml:trace contextRef="#ctx0" brushRef="#br0" timeOffset="-13062">2637 2564 0,'24'0'0,"-24"-24"15,0 0 1,0 48-1,-24-24-15,24 24 16,-24 0-16,0 0 16,0 1-16,24 23 0,-49-24 15,25 25-15,0-1 16,0 0-16,-1-23 0,25 23 16,-24-24-16,0 0 0,24 1 15,0-1-15,0-48 16,24-1-1,-24 1-15,24 0 0,1-24 16,-1-1-16,0 1 16,0-1-16,0 1 0,1 0 15,-25 23-15,24-23 16,0 24-16,0 0 0,0 24 16,0 24-1,1 0-15,-1 0 0,0 25 16,0-1-16,-24 0 0,24 1 15,-24-1-15,0 1 16,0-1-16,0 0 0,0 1 16</inkml:trace>
  <inkml:trace contextRef="#ctx0" brushRef="#br0" timeOffset="-12894">2613 2854 0,'-24'-24'16,"24"0"-16,0 0 0,24 24 31,0-24-15,24 24-16,-23 0 16</inkml:trace>
  <inkml:trace contextRef="#ctx0" brushRef="#br0" timeOffset="-12482">3097 2588 0,'0'-24'0,"-24"24"16,-1 0-1,1 0 1,0 24-16,24 0 16,-24 1-16,24-1 15,0 0-15,0 24 0,0-23 16,0 23-16,0 0 15,0-23-15,0 23 0,0-24 16,0 0-16,0 1 16,0-1-16,-24-24 15,24-24 1,0-1-16,0-23 16,0 0-16,0-1 0,24 1 15,-24-1-15,24-23 16,-24 23-16,24 1 0,0 0 15,1-1-15,-1 25 0,24 24 16,-24-24-16,0 24 16,1 0-16,-1 24 0,-24 0 15,24 1-15,-24-1 16,0 0-16,-24 0 0,0 0 16,-1 0-16,-23 1 0,24-1 15,0 0-15,0-24 16,-1 24-16</inkml:trace>
  <inkml:trace contextRef="#ctx0" brushRef="#br0" timeOffset="-12067">3508 2516 0,'-24'0'31,"0"0"-15,24 24-16,-25-24 0,1 0 16,24 24-16,-24 0 15,0 0-15,24 1 0,-24 23 16,24-24-16,-25 25 0,25-25 16,0 0-16,0 24 15,0-23-15,25-25 0,-1 24 16,0-24-16,0 0 15,0 0-15,1 0 0,23-24 16,-24-1-16,0 1 16,1 0-16,-1 0 0,-24 0 15,24-1-15,-24 1 0,-24 24 16,0 0 0,24 24-1,-25 1-15,25-1 16,-24 24-16,24-24 0,0 25 15,0-25-15,0 24 0,0-23 16,24-1-16,1-24 0</inkml:trace>
  <inkml:trace contextRef="#ctx0" brushRef="#br0" timeOffset="-11725">3895 2637 0,'0'-49'15,"0"25"1,0 48 0,0 0-1,0 1-15,0-1 0,0 0 16,0 0-16,0 25 16,0-25-16,0 0 0,0 0 15,24 0-15,-24 1 16,24-25-16,1 0 0,-1 0 15,0 0-15,0-25 0,25 1 16,-25 0-16,0-24 16,-24 23-16,24-23 0,-24 24 15,0 0-15,0-25 16,0 25-16,-24 0 16,0 24-16,0 0 15,-1 0 1,1 0-16</inkml:trace>
  <inkml:trace contextRef="#ctx0" brushRef="#br0" timeOffset="-11551">4306 2492 0,'24'0'15,"-24"24"16,25 0-31,-25 0 0,0 0 16,0 25-16,0-1 0,0 0 16,0 1-16,-25 23 15</inkml:trace>
  <inkml:trace contextRef="#ctx0" brushRef="#br0" timeOffset="-10858">3145 3991 0,'0'-24'0,"0"0"15,0 0-15,-24 24 16,0-24-16,0 24 16,-1 0-16,1 24 15,0 0-15,0-24 16,24 24-16,-24 0 16,-1-24-16,25 25 0,-24-25 15,24-25 16,24 25-31,-24-24 16,25 0-16,-1 0 16,0 24-16,0-24 0,0-1 15,1 25-15,-1 0 16,24 0-16,-24 25 0,0-25 16,25 24-16,-25 0 0,0 0 15,-24 0-15,24 1 16,1-1-16</inkml:trace>
  <inkml:trace contextRef="#ctx0" brushRef="#br0" timeOffset="-10592">3145 3822 0,'0'-24'0,"-24"0"0,0 24 16,24 24-1,0 24-15,0-24 16,0 49-16,24-25 0,-24 49 16,24-24-16,0 23 0,-24 1 15,24 0-15,1 24 16,-1-24-16,-24 24 0,24-25 16,0 1-16,-24 0 15,24-25-15,-24 25 0,0-24 16,25-1-16,-25-23 0,24-1 15</inkml:trace>
  <inkml:trace contextRef="#ctx0" brushRef="#br0" timeOffset="-9903">2758 5394 0,'0'-24'16,"24"48"15,0 1-31,-24-1 15,49 0-15,-25 0 0,0 0 16,25-24-16,-1 25 16,0-1-16,1 0 0,23-24 15,-23 0-15,-1 0 16,25 0-16,-25 0 0,0-24 16,1 0-16,-1 24 15,-24-25-15,25 1 0,-25 0 16,0 0-16,0 0 0,-24-1 15,24 1-15,-48 24 16,0 0 0,0 24-16,0 1 0,0-1 15,-1 0-15,-23 24 16,24-23-16</inkml:trace>
  <inkml:trace contextRef="#ctx0" brushRef="#br0" timeOffset="228713">6774 822 0,'0'-24'15,"-25"24"-15,25-24 16,-24 24-16,24-24 16,-24 24-1,0 0 16,24 24-31,-24-24 16,0 24-16,-1 0 16,1 1-16,0-1 0,0 24 15,0-24-15,-1 25 16,25-25-16,-24 24 0,24 1 16,0-25-16,0 24 15,24 1-15,1-25 0,-1 0 16,0 0-16,0 0 0,25 1 15,-1-25-15,0 0 16,1-25-16,-1 1 0,0 0 16,1 0-16,-1-25 15,1 25-15,-25 0 0,0-24 16,0 23-16,-24 1 0,0-24 16,-24 24-16,0 0 15,0-1-15,-1 1 0,1 0 16,0 0-16,-24 24 15,23-24-15,1 24 0,0 0 16,0 0-16,0 0 0,-1 0 16,25 24-16,-24 0 15,24 0-15</inkml:trace>
  <inkml:trace contextRef="#ctx0" brushRef="#br0" timeOffset="229325">6774 1355 0,'0'24'15,"0"0"1,0 0-1,-25-24-15,25 24 16,0 1-16,0-1 16,-24 0-16,24 24 0,-24-24 15,24 25-15,-24-1 0,0 1 16,24-25-16,-24 24 16,24 1-16,0-25 0,0 24 15,0-24-15,0 1 16,24-25-16,0 0 15,0 0-15,0-25 16,0 25-16,25-24 16,-25 0-16,24 24 0,1-24 15,-25 0-15,24 24 16,1-25-16,-25 1 0,0 24 16,0-24-16,1 24 0,-1 0 15,0-24-15,0 0 16,-24-1 15,-24 25-31,24-24 0,-24 24 16,0-24-16,24 0 0,-25-25 15,1 25-15,0-24 16,0 0-16,24 23 0,-24-23 16,-1 0-16,1 23 15,24-23-15,-24 24 0,24 0 16,-24 24-16,24 24 31,-24-24-31,24 24 16,0 0-1</inkml:trace>
  <inkml:trace contextRef="#ctx0" brushRef="#br0" timeOffset="229917">7016 1959 0,'-25'0'15,"25"25"1,0-1-1,0 0 1,0 0-16,25 0 16,-25 0-16,24 1 15,-24-1-15,0 24 0,24-24 16,0 1-16,-24 23 16,0-24-16,24 0 0,-24 25 15,25-25-15,-25 0 0,0 0 16,0 1-16,0-1 15,0 0-15,0 0 16,-25-24-16,25 24 16,-24-24-16,24 24 0,-24-24 15,0 25-15,0-25 0,-25 24 16,25-24-16,-24 24 16,-1 0-16,-23-24 0,-1 24 15,1 1-15,-1-1 16,-24 0-16,25 0 0,-25 25 15,0-25-15,25 0 0,-25 24 16,24-23-16,1 23 16,23-24-16,1 0 0,-1 0 15,1 1-15,24-1 16,0-24-16,0 24 0,-1-24 16,1 24-16,24-48 46</inkml:trace>
  <inkml:trace contextRef="#ctx0" brushRef="#br0" timeOffset="230181">5661 2975 0,'24'0'0,"-24"-24"0,0 0 16,0 0-1,-24 48 32,24 0-47,0 0 0,-24 1 16,24-1-16,-24 24 0,-1 0 16,25 1-16,-24-1 15,24-24-15,0 25 0,0-25 16,24 0-16,1-24 0,-1 24 15,0-24-15,24 25 16,-24-25-16,25 0 0</inkml:trace>
  <inkml:trace contextRef="#ctx0" brushRef="#br0" timeOffset="231047">6024 3580 0,'-24'0'16,"24"-24"15,24 24 47,-24-24-46,24 24-32,-24-24 31,-24 24-31,0 24 16,-1-24-16,1 24 15,0 0-15,0 0 0,-25 25 16,25-1-16,-24 0 0,24 1 15,-25 23-15,25 1 16,0 0-16,0-1 0,24 1 16,0-1-16,0 1 0,24-1 15,0-23-15,24-1 16,1 1-16,23-25 0,25-24 16,24 0-16,0-24 15,0-1-15,24-23 0,25 0 16,-25-25-16,0 0 15,0-23-15,0-1 0,-48 0 16,24-24-16,-49 24 16,-23 1-16,-1-25 0,-24 24 15,-24 0-15,-48 25 0,24-1 16,-49 25-16,1-1 0,-25 25 16,0 24-16,-48 24 15,24 0-15,-24 1 0,0 23 16,0 25-16,-1-25 15,1 25-15,49-25 0,-1 25 16</inkml:trace>
  <inkml:trace contextRef="#ctx0" brushRef="#br0" timeOffset="231651">6024 4112 0,'0'-24'15,"0"48"17,0 0-17,24 1 1,-24-1-16,24 0 0,0 0 15,-24 0-15,25 1 16,-1-25 0,-24-25 15,0 1-31,-24 0 16,24 0-16,-25-25 15,1 25-15,0-24 0,0 0 16,0 23-16,24-23 0,-25 24 15,25 0-15,0-1 16,25 25-16,-1 0 16,0 0-16,0 0 0,25 25 15,-25-1-15,24 0 16,-24 0-16,25 0 0,-25 25 16,0-25-16,24 0 15,-48 0-15,25 0 0,-1-24 16,-24 25-16</inkml:trace>
  <inkml:trace contextRef="#ctx0" brushRef="#br0" timeOffset="231795">6241 4136 0,'-24'0'16,"24"-24"-16,-24 24 16,0 0-16,48-24 46,-24 0-46,24 24 0,0-24 16</inkml:trace>
  <inkml:trace contextRef="#ctx0" brushRef="#br0" timeOffset="232416">6314 3895 0,'0'-25'0,"-24"1"16,24 0-1,0 48 16,24-24-31,-24 24 16,24 1-16,0-25 16,-24 24-16,25 0 0,-1 0 15,0-24-15,-24 24 0,24 1 16,0-25-16,-24 24 16,0-48 15,-24 24-31,24-25 15,-24 1-15,0 24 0,0-24 16,-1 0-16,25 0 16,-24-1-16,0 1 0,0 0 15,24 0 1,24 0 0,0 24-1,0-25-15,1 25 16,23-24-16,-24 24 0,0 0 15,1-24-15,-1 24 16,0 0-16,0 0 0,-24 24 16,0 0-1,0 1 1,-24-25-16,24 24 0,-24-24 16,24 24-1,24 0 1,0-24-1,0 0 1,1 0-16,-1 0 16,0 0-16,0 24 15,0 1-15,-24-1 16,0 0 0,0 0-1,-24-24-15,0 24 16,0-24-16,0 0 15</inkml:trace>
  <inkml:trace contextRef="#ctx0" brushRef="#br0" timeOffset="232839">6701 3725 0,'0'-24'15,"0"0"1,0 48 15,0 0-15,24-24-16,-24 24 15,24 1-15,1-25 0,-25 24 16,24 0-16,0-24 16,-24 24-16,24-24 0,-24 24 15,24-24 1,-48 0-1,24-24-15,-24 24 0,0-24 16,0 0-16,24-25 16,-25 25-16,1-24 0,0 24 15,24-25-15,0 25 16,0-24-16,0 24 0,0-1 16,24 25-16,0 0 15,1 25-15,-1-25 16,0 24-16,0 0 0,0 0 15,1 0-15,-1 0 16,0 1-16,0-1 0,0-24 16,-24 24-16,25-24 0,-25 24 15</inkml:trace>
  <inkml:trace contextRef="#ctx0" brushRef="#br0" timeOffset="233373">6870 3725 0,'-24'0'16,"0"0"-16,0 0 15,0 0-15,24-24 16,0 0 0,0 0-16,0-1 15,24 25-15,0-24 16,-24 0-16,24 24 0,0-24 16,1 0-16,-1 0 15,-24-1 1,0 1-1,0 0 1,24 24 31,0 24-31,0-24-16,1 24 15,-25 1-15,24-1 0,0-24 16,0 24-16,0 0 15,1 0-15,-25 0 0,24-24 16,-24 25-16,24-25 0,-24 24 16,-24-24-1,0-24 1,-1 24-16,1-25 16,0 1-16,0 0 0,0 0 15,-1-24-15,1 23 0,0-23 16,0 24-16,24-25 15,0 25-15,0 0 0,24 0 16,0 0-16,0 24 0,1 0 16,-1 0-16,0 0 15,0 24-15,-24 0 0,0 24 16,0-23 0,-24-1-16,-24 24 0,23-24 15</inkml:trace>
  <inkml:trace contextRef="#ctx0" brushRef="#br0" timeOffset="239873">8298 1935 0,'-25'0'0,"50"0"16,-1 0-1,24 0 1,-24-24-16,25 24 0,23 0 16,-23-24-16,23 0 15,25 24-15,0-25 0,24 1 16,0 0-16,24 0 16,0 0-16,24-1 0,1 1 15,-1 0-15,0 0 0,1-25 16,-1 25-16,-24 0 15,0 0-15,-24 0 0,0 24 16,-48-24-16,-1-1 0,1 25 16,-49 0-16,0 0 15,-48 0 1,0 0 0,0 0-16,0 0 0,-1 0 15</inkml:trace>
  <inkml:trace contextRef="#ctx0" brushRef="#br0" timeOffset="240173">10813 1355 0,'-24'24'16,"48"-24"15,1 0-31,-1 0 16,0 0-16,24 0 0,1 0 15,-1 24-15,1-24 0,-1 24 16,0 0-16,-23 1 16,-1-1-16,0 0 0,-24 0 15,-24 24-15,0 1 16,-25-1-16,1 1 0,-1-1 15,1 0-15,0 1 16,-1-25-16</inkml:trace>
  <inkml:trace contextRef="#ctx0" brushRef="#br0" timeOffset="242165">13402 895 0,'24'0'15,"-24"-24"-15,24 24 0,0 0 16,1 0-16,-1-24 15,0 24-15,0-25 0</inkml:trace>
  <inkml:trace contextRef="#ctx0" brushRef="#br0" timeOffset="240847">12192 1451 0,'-24'0'0,"0"0"16,24 25 0,-24-25-16,48 0 31,0-25-31,25 25 16,-1-24-16,24 0 0,25 0 15,0 0-15,24-1 16,0 1-16,0-24 0,0 24 15,-24-1-15,-1 1 0,1 0 16,-24 0-16,-25 24 16,0 0-16,-23-24 0,-74 24 31,1 0-31</inkml:trace>
  <inkml:trace contextRef="#ctx0" brushRef="#br0" timeOffset="241458">12071 1596 0,'25'0'31,"-1"0"-31,0 0 16,0 0-1,0 25-15,1-25 0,-1 0 16,0 0-16,24 24 0,-24-24 15,25 0-15,-1 0 16,1 0-16,-1 0 0,0 0 16,1 0-16,23-24 15,1 24-15,-25-25 0,25 25 16,-1-24-16,1 0 0,0 0 16,-1 0-16,1 0 15,-25-1-15,25 1 0,-25-24 16,0 24-16,1-1 15,-25 1-15,0-24 0,0 24 16,1-1-16,-1 25 0,-24-24 16,0 0-16,0 0 15,-24 24 1,-1-24 0,1 24-16,0 0 15,0-25 1,0 25-16,-1 0 47,25 25-32,-24-25-15</inkml:trace>
  <inkml:trace contextRef="#ctx0" brushRef="#br0" timeOffset="241830">12241 1282 0,'-24'0'0,"-1"0"15,50-24 32,-1 24-47,0-24 0,24 24 16,-24-25-16,25 1 15,23 24-15</inkml:trace>
  <inkml:trace contextRef="#ctx0" brushRef="#br0" timeOffset="242003">12894 1088 0,'0'-24'16,"24"24"0,0-24-1,0 24-15</inkml:trace>
  <inkml:trace contextRef="#ctx0" brushRef="#br0" timeOffset="245208">13571 2080 0,'0'-24'16,"-24"24"-16,24-24 15,24 24 32,-24 24-47,24-24 0,1 24 16,-1-24-16,0 0 15,0 24-15,25-24 0,-1 0 16,0 25-16,25-25 0,-25 0 16,25 24-16,-1-24 15,-23 0-15,23 24 0,-23 0 16,23 0-16,-23 1 16,-1-1-16,0 24 0,1-24 15,-25 25-15,24-25 0,-23 24 16,23-23-16,-24-1 15,0 0-15,1 0 0,-25 0 16,24 0-16,-24 1 16,24-25-16,-24 24 15,24-24-15</inkml:trace>
  <inkml:trace contextRef="#ctx0" brushRef="#br0" timeOffset="245609">14490 1766 0,'0'-24'16,"0"-1"-16,25 1 31,-1 24-31,0 0 16,0 0-16,25 24 15,-25-24-15,0 0 16,24 25-16,-23-1 0,23 0 16,0 0-16,1 25 15,-1-25-15,25 24 0,-25-24 16,0 25-16,25-1 0,-25-24 15,1 0-15,-1 1 16,0-1-16,-23 0 0,-1-24 16,0 24-16,0-24 0</inkml:trace>
  <inkml:trace contextRef="#ctx0" brushRef="#br0" timeOffset="245957">14297 1984 0,'-24'0'16,"24"-25"15,24 25-15,0 0-1,0 0-15,0 25 16,1-25-16,-1 0 15,0 24-15,0-24 16,0 24-16,1-24 16,-25 24-16,24-24 0,0 24 15</inkml:trace>
  <inkml:trace contextRef="#ctx0" brushRef="#br0" timeOffset="246329">14732 2225 0,'25'25'0,"-1"-25"16,-24 24 0,24-24-16,0 0 15,0 0 1,-24 24 0,24-24-16,1 24 15,-1-24 1,-24 24-16,24-24 15,-24 25-15,24-25 16,0 24-16,1-24 16,-1 24-16,0 0 15,0-24 1,-24 24-16,24-24 0,1 25 16,-1-1-1,0-24-15,0 24 0,-24 0 16,24-24-16,1 24 0,-25 0 15,24 1-15,0-25 16,-24 24-16,24 0 0,0 0 16,-24 0-16</inkml:trace>
  <inkml:trace contextRef="#ctx0" brushRef="#br0" timeOffset="247756">15023 3314 0,'0'24'94,"0"0"-78,0 1-16,-25-1 0,25 0 15,-24 0-15,24 0 16,-24 1-16,24 23 0,-24-24 16,0 0-16,24 0 15,-25 25-15,1-25 0,0 24 16,0-23-16,0 23 15,0-24-15,-25 25 0,-72 47 32,73-47-32,-25-1 0,1-24 15,-1 25-15,-24-25 0,1 24 16,-25-24-16,0 25 0,0-25 16,-24 24-16,-1 1 15,-23-25-15,24 24 0,0-23 16,0 23-16,0-24 15,-1 0-15,25 0 0,-24 1 16,24-1-16,0 0 16,0-24-16,-24 24 0,24-24 15,0 0-15,-24 0 0,24 0 16,-24 0-16,24-24 16,-24 24-16,24-24 0,0 24 15,0-24-15,0-1 0,24 1 16,1-24-16,23 24 15,1 0-15,-1-1 0,0 1 16,25 0-16,-25 0 16,25 0-16,0-1 0,-73-23 15,72 24-15,-23 0 16,23-25-16,-23 25 16,23 0-16,-23 0 0,24-1 15,-25-23-15,25 24 16,-25 0-16,25-25 0,-25 25 15,25 0-15,-1 0 0,1 0 16,0-1-16,-1 1 16,1-24-16,24 24 0,-25-1 15,1 1-15,24 0 0,-25 0 16,25 0-16,0-1 16,-25 1-16,25 24 0,0-24 15,-24 0-15,24 24 16,-1-24-16,1 24 0,0-24 15,0 24 1,24-25 0,-24 25-1,48 0 1,0 0 0,0 0-1</inkml:trace>
  <inkml:trace contextRef="#ctx0" brushRef="#br0" timeOffset="248356">8153 3435 0,'-25'24'63,"25"0"-48,-24-24-15,24 25 16,-24-25-16,0 24 16,24 0-16,-24-24 0,24 24 15,-25-24-15,1 24 16,0-24-1,0-24 1,0 0 0,-1 0-1,25 0 1,0 48 31,0 0-32,25 0 17,-1-24-1</inkml:trace>
  <inkml:trace contextRef="#ctx0" brushRef="#br0" timeOffset="249219">8128 3459 0,'25'0'79,"-1"0"-64,0 0 1,0-24-16,0 24 15,0 0-15,1 0 0,-1 0 16,0-24 0,0 24-16,0 0 15,-48 24 32,0-24-31,0 0-16,0 0 15,-1 24-15,1-24 0,-24 0 16,24 24-16,0-24 16,-25 0-16,25 0 0,0 0 15,24 25-15,-24-25 0,48 0 63,0 0-48,0 0-15,0 0 32,1 24-32,-1-24 31,-24 24-31,24-24 0,0 24 16,0 0-16,0 0 15,1-24-15,-1 25 16,0-1-16,0-24 0,0 24 15,1-24-15,-1 24 16,0 0-16,-24 1 16</inkml:trace>
  <inkml:trace contextRef="#ctx0" brushRef="#br0" timeOffset="250769">8056 3701 0,'0'-24'15,"0"48"141,0 0-140,24-24-16,-24 24 0,24 1 16,-24-1-1,24-24-15,-24 24 0,0 0 16,25-24-16,-25 24 16,24 1-16,0-1 15,-24 0-15,24-24 16,-24-24 46,0 0-46,-24 24 0,24-25-1,0 1 1,-24 24-16,24-24 15,0 0-15,-24 0 16,24-1 0,0 1-16,-25 24 15,25-24-15,-24 24 0,24-24 16,-24 24-16,24-24 16,-24 24-16,24-25 15,-24 25 1,24-24 15,0 0-15,0 48 93,0 0-93,0 1-16,24-25 15,-24 24-15,0 0 16,0 0-16,24 0 0,-24 1 16,24-25-1</inkml:trace>
  <inkml:trace contextRef="#ctx0" brushRef="#br0" timeOffset="260706">11104 6556 0,'0'-25'0,"-24"25"15,24-24 1,0 0-16,-25 0 15,1 24-15,0-24 16,0 24 0,0 0-16,-1 24 0,1-24 15,0 24-15,-24 0 16,23 0-16,-23 25 0,24-25 16,0 24-16,0-24 0,-1 1 15,1 23-15,24-24 16,0 0-16,0 1 15,24-25-15,25 24 16,-25-24-16,24 0 0,1 0 16,-1 0-16,0 0 15,1 0-15,-1 24 0,1-24 16,-25 0-16,24 24 0,-48 0 16,0 1-16,0-1 15,-24 0-15,0 0 0,-25 25 16,1-25-16,0 0 0,-1 0 15,-23 0-15,23 0 16,25-24-16,-24 0 0,24 0 16,-1-24-16,25-24 15,0 24-15</inkml:trace>
  <inkml:trace contextRef="#ctx0" brushRef="#br0" timeOffset="260927">11007 6459 0,'0'-24'0,"0"-1"0,0 1 16,0 48 15,24 1-15,0-1-16,-24 24 16,49 1-16,-25-1 0,0 0 15,25 1-15,-25-1 0,24 0 16,-24 1-16,0-25 15,1 24-15,-1-23 0,0-1 16</inkml:trace>
  <inkml:trace contextRef="#ctx0" brushRef="#br0" timeOffset="261486">11176 6773 0,'25'-24'31,"-1"24"-31,0-24 16,0 24-16,24-24 0,1-1 15,-1 1-15,25-24 16,-25 24-16,1 0 0,-25-1 16,24 1-16,-24 0 0,-24 0 15,0 0 1,0-1-16,-24 25 0,0-24 15,0 24-15,0 0 16,-1 0-16,1 0 0,0 0 16,0 24-16,0 1 0,24-1 15,-25 0-15,25 24 16,0-23-16,0-1 0,25 24 16,-25-24-16,24 0 0,-24 1 15,24-1-15,0 0 16,0-24-16,1 24 0,-1-24 15,0 0 1,0-24-16,0 0 16,-24 0-16,0-1 15,0 1-15,0 0 16,0 0-16,-24 0 0,24 0 16,-24 24-1,48 0 1,-24 24-16,24-24 0,1 24 15,-1 0-15,0 0 16,0 0-16,24 1 0,-23-25 16,-1 0-16,0 0 15,24 0-15,-23 0 0,-1-25 16,0 1-16,-24 0 0,24-24 16</inkml:trace>
  <inkml:trace contextRef="#ctx0" brushRef="#br0" timeOffset="261672">11854 6217 0,'-25'-24'0,"-23"-25"16,0 25-16,24 0 0,-1 0 16,25 48-1,0 0-15,25 24 16,23-23-16,-24 47 16,0-23-16,25-1 0,-1 0 15,-24 1-15,25-1 0,-25 1 16,0-1-16,0-24 15,0 0-15,-24 0 0,25-24 16</inkml:trace>
  <inkml:trace contextRef="#ctx0" brushRef="#br0" timeOffset="262055">11999 6459 0,'-24'0'31,"-1"0"-16,25-24-15,25 24 16,-25-25-16,24 25 16,0-24-16,0 0 0,25 0 15,-25 0-15,0-1 16,24 1-16,-23 0 0,-1 24 16,0-24-16,0 0 0,0 24 15,-24-25-15,-24 1 16,0 0-1,0 24-15,0-24 16,-1 24-16,1-24 0,0 24 16,0 0-16,24 24 0,-24 0 15,24 0-15,0 0 16,0 25-16,0-25 0,0 24 16,24 1-16,0-1 0,0-24 15,0 1-15,25-1 16,-25-24-16,24 0 0,1 0 15,-1 0-15,-24-24 16,25-1-16,-25 1 0</inkml:trace>
  <inkml:trace contextRef="#ctx0" brushRef="#br0" timeOffset="262487">12676 5902 0,'-24'-24'15,"24"0"-15,0-24 0,-24 23 16,0 1-16,24-24 16,-25 24-16,1-1 0,0 1 15,0 24-15,0 0 16,-1 0-16,25 24 16,-24 1-16,24 23 0,0 0 15,0 1-15,0 23 0,24 1 16,1 0-16,-1 23 15,24-23-15,-24-1 0,25 25 16,-1-24-16,1-1 16,-1-23-16,0 23 0,1-23 15,-25-1-15,0-24 0,0 25 16,0-49-16,-24 24 16</inkml:trace>
  <inkml:trace contextRef="#ctx0" brushRef="#br0" timeOffset="263262">12579 6386 0,'0'-24'0,"-24"0"16,24 0-16,24 24 16,-24-25-16,25 1 0,-1 24 15,0-24-15,0 0 16,0-25-16,1 25 0,-1 24 15,24-24-15,-24 0 16,0 0-16,-24 0 0,25 24 16,-1-25-16,-24 1 15,0 0 1,-24 24 15,24 24-15,0 0-16,0 1 15,24-1 1,-24 0-16,24 0 0,-24 0 16,24-24-16,-24 24 15,24 1-15,1-25 0,-1 0 16,0 0-16,0 0 0,0 0 16,1-25-1,-1 1-15,0 0 0,0 0 16,-24 0-1,0 0-15,0-1 0,0 1 16,-24 0 0,0 0-16,24 0 15,-24 24-15,24 24 32,24 0-32,0-24 15,-24 24-15,24-24 0,0 24 16,1-24-16,-1 25 15,0-25-15,0 0 0,0 0 16,25 0-16,-25-25 0,0 25 16,0-24-16,0 0 15,-24 0-15,0 0 0,0-25 16,0 1-16,-24-1 16,0 25-16,0-24 0,0-1 15,-25 1-15,25 0 0,0 24 16,0-1-16,0 1 15,-1 24-15,1 49 16,24-25 0,0 24-16,0 0 0,24 1 15,1-1-15,23 1 0,-24-1 16,24 0-16,1-23 16,-1 23-16,25-24 0,-25 0 15,1 1-15,-25-1 16</inkml:trace>
  <inkml:trace contextRef="#ctx0" brushRef="#br0" timeOffset="269248">6435 6846 0,'-24'0'16,"24"-24"0,0 48 15,0 0-16,0 0 1,24 0-16,-24 1 16,0 23-16,24-24 0,-24 0 15,0 25-15,24-25 16,-24 24-16,25-24 0,-25 1 16,0 23-16,24-24 15,-24 0-15,0 1 0,0-1 16,0 0-16,0 0 0,24 0 15,-24 1-15,0-1 16,0 0-16,0 0 16,0 0-1,0 1 32,24-25-16,-24-25-15,24 25 0,1-24-1,-1 24-15,0-24 16,0 24-16,0-24 16,25 24-16,-25-24 0,24-1 15,25 1-15,-1 0 16,1 0-16,0-25 0,23 25 15,1-24-15,24 24 0,0-1 16,-24-23-16,24 24 16,0 0-16,-25 0 0,25-1 15,-24 1-15,0 0 0,-25 24 16,25-24-16,-24 0 16,-1-1-16,-23 1 0,23 0 15,-23 0-15,-1 24 16,0-24-16,-23 24 0,-1-25 15,0 25-15,0-24 0,0 24 16,-48 0 47,0-24-32,0 0 0,0 24-31,24-24 16,-25 24-16,25-25 0,-24 1 15,24 0-15,-24-24 16,0 24-16,24-25 0,-24 1 16,-1 24-16,1-25 0,0-23 15,0 23-15,0 1 16,24 24-16,-24-25 0,-1 25 15,25 0-15,-24 0 16,24 0-16,-24-1 0,24 1 16,-24 24-1,24-24-15,-24 0 16,24 0-16,-25-1 31,1 25 0,0 0-15,0 25 0,0-25-16,-1 0 15,1 24-15,0-24 0,-24 24 16,-1-24-16,1 24 0,-25 0 16,1-24-16,-1 25 15,1-1-15,-1 24 0,-24-24 16,25 0-16,-1 25 15,-24-25-15,25 24 0,-1-23 16,1 23-16,-1-24 16,1 25-16,-1-25 0,0 24 15,1-24-15,23 1 0,-23-1 16,23 0-16,1 24 16,0-24-16,-1-24 0,1 25 15,24-1-15,0 0 0,-25-24 16,25 24-16,0-24 15,24 24-15,-24-24 0,24 25 16,-25-25 0,50 0 15,-25 24-31,24-24 16</inkml:trace>
  <inkml:trace contextRef="#ctx0" brushRef="#br0" timeOffset="269818">6919 6918 0,'0'-24'0,"0"0"16,-24 0-16,24 0 15,-25 24 1,1 0 0,0 24-16,24 0 15,-24 0-15,0 0 0,-1 1 16,25-1-16,-24 0 0,0 0 16,24 0-1,0 1-15,24-1 16,0-24-16,1 0 15,-1 0-15,0 24 0,0-24 16,25 0-16,-25 0 0,0 0 16,0 0-16,0 0 15,1 0-15,-25 24 16,0 0 0,0 0-16,-25 1 15,1-25-15,24 24 0,-24-24 16,0 24-16,0-24 15,-1 0 1,25-24 0</inkml:trace>
  <inkml:trace contextRef="#ctx0" brushRef="#br0" timeOffset="270269">7161 7015 0,'0'24'15,"-24"-24"-15,48-24 32,0 0-17,0 0 1,0 0-1,0 24-15,1-25 16,-1 1 0,-24 0-1,0 0 1,0 0 0,-24 24-16,-1 0 15,1 0-15,0 0 16,0 0-16,0 0 15,24 24-15,-24-24 16,24 24-16,0 0 0,0 0 16,0 1-16,24-1 15,0 0 1,0 0-16,0 0 0,0-24 16,1 25-16,-1-25 15,0 0-15,24 0 0,-23 0 16,-25-25-16</inkml:trace>
  <inkml:trace contextRef="#ctx0" brushRef="#br0" timeOffset="270665">7475 6701 0,'0'-25'15,"0"1"-15,-24 24 16,24-24-16,-24 24 31,24 24-31,-24 0 16,-1 1-1,1-1-15,24 0 16,-24 0 0,24 0-16,24-24 15,0 0-15,1 0 16,-1 25-16,0-25 15,0 0-15,0 0 0,1 0 16,-1 0-16,0 0 0,0 0 16,0 0-16,1 24 15,-25 0-15,0 0 16,0 0 0,-25-24-16,1 25 0,24-1 15,-24-24-15,0 24 0,0-24 16,24-24-1</inkml:trace>
  <inkml:trace contextRef="#ctx0" brushRef="#br0" timeOffset="271008">7717 6604 0,'24'-24'15,"-24"0"-15,0-1 16,0 1-1,-24 24 1,0 0-16,24 24 16,-24-24-16,24 25 0,-24-25 15,24 24-15,-25-24 16,25 24-16,0 0 16,25-24-16,-25 24 0,24-24 15,0 24 1,0-24-16,0 0 0,0 25 15,1-25-15,-1 0 16,-24 24-16,24-24 0,0 24 16,-24 0-16,-24 0 15,0 1 1,0-1 0,-1-24-1,25-24-15</inkml:trace>
  <inkml:trace contextRef="#ctx0" brushRef="#br0" timeOffset="271229">7959 6459 0,'-24'0'31,"24"24"-15,0 0-1,24 0 1,-24 1-16,24-25 0,0 24 16,1 0-16,-25 0 15,24 0-15,0-24 0,0 24 16</inkml:trace>
  <inkml:trace contextRef="#ctx0" brushRef="#br0" timeOffset="271399">7862 6289 0,'-24'0'0,"0"-24"16,24 48 15</inkml:trace>
  <inkml:trace contextRef="#ctx0" brushRef="#br0" timeOffset="272149">8225 6362 0,'0'24'0,"0"0"31,-24-24-31,24 25 16,0-1-16,0 0 0,24 0 15,-24 0-15,24 1 16,0-25-16,1 24 0,-25 0 16,24 0-16,0-24 0,0 0 15,0 0-15,1 0 16,-1 0-16,0 0 0,0-24 15,-24 0-15,24 0 16,-24-1-16,0 1 0,0 0 16,0 0-16,0 0 0,-24-1 15,0 1-15,0 24 16,-25-24-16,25 0 0,-24 24 16,-1 0-16,25 0 15,0 0-15,0 0 0,0 0 16,24 24-16,0 0 15,24 0 1,0-24-16,0 25 0,0-25 16,1 24-16,-1-24 0,0 0 15,0 0-15,0 0 16,1-24 0,-25-1-1,0 1-15,24 0 16,-24 0-16,0 0 15,0-1-15,24 1 16,-24 0-16,24 24 0,0 0 16,1 0-1,-1 0-15,0 24 0,-24 0 16,24-24-16,0 25 0,-24-1 16,25 0-16,-25 0 15,24-24-15,-24 24 0,24-24 16,-24-24 15,24 0-15,-24 0-16,0 0 0,0-1 15,24 1-15,-24 0 0,24 24 16,-24-24-16,25 24 16,-1 24-16,0 0 0,0 0 15,25 1-15,-25 23 0,0 0 16,0 1-16</inkml:trace>
  <inkml:trace contextRef="#ctx0" brushRef="#br0" timeOffset="273808">7911 6023 0,'-25'0'0,"25"-24"16,-24 24-16,24-24 16,0 0-1,-24 24-15,24-24 0,-24-1 16,24 1-16,0 0 15,0 0-15,-24 0 16,24-1-16,0 1 0,24-24 16,0 24-16,0-25 15,25 1-15,-1 24 0,-24-25 16,25 25-16,-1 0 0,-24 0 16,0 0-16,1 24 15,-1 0-15,-48 0 31,24 24-15</inkml:trace>
  <inkml:trace contextRef="#ctx0" brushRef="#br0" timeOffset="274521">8298 5273 0,'-25'0'0,"1"-24"16,24 48 31,24-24-47,1 25 15,-1-1 1,0 0-16,0 0 0,0-24 16,-24 24-16,25 1 0,-1-25 15,-24 24-15,0 0 16,0-48 15,-24 24-31,24-24 16,0-1-16,-25 1 0,25 0 15,-24 0-15,24 0 16,-24-25-16,24 25 0,0 0 16,-24 0-16,24-1 15,0 1-15,24 24 16,0 24-16,0-24 15,-24 25-15,25-1 16,-1-24-16,0 24 0,0 0 16,0 0-16,1 1 15,-1-25 1,-24-25 15,-24 1-31,24 0 16,0 0-16,0 0 15,0-1-15,0 1 0,0 0 16,0 0-16,0 0 16,24 24-1,0 0-15,-24 24 0,24 0 16,0 0-16,1 0 16,-1 1-16,0-1 0,0 0 15,0 0-15,0 0 0,1 1 16</inkml:trace>
  <inkml:trace contextRef="#ctx0" brushRef="#br0" timeOffset="274919">8830 5104 0,'-24'0'15,"-1"0"1,25-24-1,25 0 17,-1 24-17,0-24-15,0 24 16,0-25 0,-24 1-16,0 0 31,-24 24-16,0 0-15,0 0 16,0 24-16,-1 0 16,25 1-1,0-1 1,0 0-16,25 0 0,-1 0 16,0 0-16,0-24 0,0 25 15,1-1-15,-1-24 16,24 24-16,-24-24 0,1 0 15,-1 0 1</inkml:trace>
  <inkml:trace contextRef="#ctx0" brushRef="#br0" timeOffset="275542">9072 4886 0,'-49'0'16,"25"0"-1,0 0 1,24 25 0,24-25-16,0 24 15,1 0 1,-1 0-16,0 0 16,-24 1-16,24-25 15,-24 24-15,0 0 16,24-24-16,-24-24 47,-24 24-47,24-24 15,0-1-15,-24 1 0,24 0 16,0-24-16,0 23 16,0 1-16,0 0 0,0 0 15,0 0-15,0 48 16,24-24-1,0 24-15,-24 24 0,25-23 16,-1-1-16,0 0 0,0 24 16,-24-23-16,24-1 15,0-24-15,-24 24 0,25-24 16,-25 24-16,0-48 16,0 0-1,0 0-15,0-1 16,0 1-16,-25-24 15,25 24-15,0-1 0,-24-23 16,24 24-16,0 0 16,0-1-16,24 25 15,1 25 1,-1-1-16,-24 0 16,24 0-16,0 0 0,0 1 15,1-1-15,-1 0 16,0 0-16,0 0 15,0-24 1</inkml:trace>
  <inkml:trace contextRef="#ctx0" brushRef="#br0" timeOffset="275944">9580 4644 0,'-24'0'0,"-1"25"15,1-25-15,24 24 16,-24-24-16,24 24 16,0 0-16,0 0 0,24 1 15,-24-1 1,24 0-16,1-24 0,-1 24 16,0 0-16,0-24 15,0 25-15,1-25 0,-1 0 16,0 0-1,-24-25-15,0 1 16,0 0-16,0 0 16,-24-25-16,24 25 0,-24 0 15,-1 0-15,25 0 16,-24-1-16,0 1 0,0 24 16,0 0-16,-1 0 15,1 24-15,24 1 16,0-1-16,0 0 15,0 0-15,24-24 16,1 24-16,-1-24 16,0 0-16</inkml:trace>
  <inkml:trace contextRef="#ctx0" brushRef="#br0" timeOffset="276868">9773 4596 0,'-24'0'0,"24"-24"15,0 0 1,24 24 0,0 0-1,1 0-15,-1 0 16,0 24-16,0 0 15,0 0-15,1 0 0,-25 1 16,24-1-16,0 0 16,-24 0-16,24 0 15,-24 1-15,-24-25 16,24-25 0,-24 1-16,0 0 15,24-24-15,-25 23 0,25 1 16,-24-24-16,24 24 15,-24-25-15,24 25 0,0 0 16,0 0 0,24 0-1,0 24-15,1 0 16,-1 0-16,0 0 16,0 0-16,0 0 0,1 0 15,-50 0 32,1 0-31,24 24-16,24-24 31,-24 24-31,25-24 0,-25 24 16,24-24-16,0 24 15,0-24-15,0 25 0,1-25 16,-1 0-16,0 0 0,0 0 15,0 0-15,0 0 16,1 0-16,-1-25 16,-24 1-1,-24 0-15,-1 0 16,1 0 0,0 24-16,24-25 15,0 50 1,24-1-16,0 24 15,1-24-15,23 49 16,0-25-16,1 25 0,-1-25 16,1 25-16,-1-1 15,-24-23-15,0-1 0,1 1 16,-1-25-16,-24 24 0,-24-24 16,-1-24-16,1 24 15,0-24-15,-24 0 0,23-24 16,-47-24-1,23 24-15,25-25 0,0 1 16,0 0-16,24-1 16,0 1-16,0-1 0,24 1 15,0 24-15,0 24 0,-24-24 16,25 24-16,-1 0 16</inkml:trace>
  <inkml:trace contextRef="#ctx0" brushRef="#br0" timeOffset="278103">10475 4112 0,'-24'0'0,"-1"0"16,1 0-16,0 0 0,0 0 15,-25 0-15,25 0 0,0 0 16,-24 0-16,-1 0 16,25 0-16,-24 24 0,-1-24 15,-23 25-15,23-25 16,1 24-16,-25 0 0,25-24 16,-24 24-16,-1 0 15,25 1-15,-25-1 0,25 0 16,-25 0-16,0 0 0,25 1 15,-24-1-15,23 0 16,1 0-16,-25 0 0,25 25 16,-25-25-16,25 0 0,-1 24 15,-23-23-15,24-1 16,-1 24-16,-23-24 0,23 25 16,1-25-16,-1 24 15,1-23-15,0 23 0,-1-24 16,1 25-16,24-25 0,-25 24 15,25-24-15,0 0 16,0 1-16,0-1 0,-1 0 16,1 0-16,24 0 15,-24 1-15,24 23 0,-24-24 16,24 0 0,0 1-16,0-1 0,0 0 15,0 0-15,24 0 0,0-24 16,0 25-16,1-1 15,23-24-15,-24 24 0,25-24 16,-1 24-16,0-24 0,25 24 16,-25-24-16,25 0 15,-25 0-15,25 0 16,-1 0-16,1 24 0,-1-24 16,1 0-16,0 0 0,-1-24 15,1 24-15,-1 0 0,1-24 16,-1 24-16,1 0 15,0-24-15,-25 24 0,25-24 16,-25 24-16,25 0 16,-25-24-16,24 24 0,-23-25 15,-1 25-15,25-24 0,-25 24 16,25-24-16,-25 0 16,25 0-16,-1-1 0,-23 1 15,23 0-15,1 0 16,-25 0-16,1-1 0,-1 1 15,0 0-15,1 0 0,-25 0 16,0-1-16,24 25 16,-23-24-16,-1 0 0,0 0 15,24-24 1,1-25 0,-25 49-16,0-25 0,-24 25 0,0-24 15,24 24-15,-24-25 16,0 25-16,0-24 0,0 23 15,-24-23-15,0 24 0,24-24 16,-24 23-16,0 1 16,-1-24-16,1 24 0,-24-1 15,-1 1-15,1 24 16,0-24-16,-1 0 0,1 0 16,-25 24-16,25-25 15,-25 25-15,1-24 0,-1 24 16,1 0-16,23-24 0,-23 24 15,23 0-15,-23 0 16,23 0-16,1 0 0,0 0 16,23 0-16,-23 24 0,24-24 15,0 0-15,-25 24 16,25 1-16,0-25 0</inkml:trace>
  <inkml:trace contextRef="#ctx0" brushRef="#br0" timeOffset="292641">6846 7451 0,'0'24'110,"0"0"-95,0 0 1,24-24 0,-24 24-16,25 1 31,-25-1-15,24-24-1,-24 24-15,24-24 63,0 0-32,-24-24-31,24 24 16,1 0-1,-1-24-15,0 24 0,0-25 16,0 25-16,1-24 0,-1 24 15,24-24-15,0 0 16,1 0-16,-1-1 0,1 1 16,-1 0-16,25 0 0,-25 0 15,25-1-15,-25 1 16,24 0-16,1 0 0,0 0 16,-1-1-16,-23-23 15,23 48-15,1-24 0,-1 0 16,-23 0-16,23-1 15,-23 1-15,-1 0 0,0 24 16,1-24-16,-1 0 0,1-1 16,-1 25-16,0-24 15,1 0-15,-1 0 0,0 24 16,1-24-16,-25-1 16,24 25-16,-23-24 0,23 0 15,-24 24-15,0-24 16,1 24-16,-1 0 15,-24-24-15,24 24 16,0 0-16,0 0 16,-24-25-1,24 25-15,1 0 16,-25-24 31,-25 24 15,25-24-62,-24 24 47,0 0-31,24-24-1,-24 24-15,0-24 16,0 24-16,24-24 16,-25 24-16,1-25 0,0 1 15,24 0-15,-24-24 0,0 23 16,-1 1-16,1-24 16,0-1-16,0 1 0,0 24 15,24-25-15,-25 25 16,1 0-16,24 0 0,0 0 15,-24 24 1,24-24-16,-24 24 16,0 0 124,-1 0-124,1 24-16,0-24 16,0 0-16,0 24 15,0 0-15,-25 0 0,25 0 16</inkml:trace>
  <inkml:trace contextRef="#ctx0" brushRef="#br0" timeOffset="294301">7257 7596 0,'0'-24'0,"0"-1"16,0 1 15,0 48 31,0 1-46,25-25-16,-25 24 16,24-24-1,-24 24-15,24-24 16,-24 24-16,24-24 0,-24 24 16,24-24-1,-24 24 1,25-24-1,-1 0 1,0-24-16,0 24 16,0-24-16,25 24 15,-25-24-15,24 0 0,-23 0 16,47-1-16,-24 1 16,25 0-16,0 0 0,-1-25 15,25 25-15,0-24 0,-25 24 16,49-1-16,-48-23 15,24 24-15,-1-25 0,1 25 16,-24 0-16,-1 0 16,1-24-16,-1 23 0,1 1 15,-25 0-15,1 0 0,-1 24 16,0-24-16,-23-1 16,47 1-16,-48 0 15,1 24-15,-1-24 16,0 24-16,0-24 0,0 24 15,1-25-15,-1 25 32,-24-24-32,-24 0 78,-1 24-47,1-24-31,0 0 16,0-1-1,0 1 1,-1 0-16,1 0 16,24 0-16,-24 0 0,0-1 15,0-23-15,24 24 16,-25-25-16,25 25 15,-24 0-15,24-24 0,0 23 16,-24 1-16,24 0 16,-24 0-16,24 0 15,-24 24 1,24-25-16,-24 25 16,24-24-1,-25 24 16,1 0-15,0 0 0,24 24-16,-24-24 31,24 25-31,-24-25 16,24 24-16,-25-24 15,25 24-15,-24 0 0,0-24 16,24 24-16,-24 1 15,0-25-15,-1 24 0,1-24 16,24 24-16</inkml:trace>
  <inkml:trace contextRef="#ctx0" brushRef="#br0" timeOffset="295903">7693 7572 0,'24'24'79,"-24"0"-64,24 0-15,-24 0 16,0 0-1,24 1-15,-24-1 16,25 0-16,-1-24 16,-24 24-1,24-24-15,0 0 32,-24-24-32,24 24 0,1-24 15,-1 24-15,0-24 0,0 24 16,25-25-16,-1 1 15,-24 24-15,49-24 0,-25 0 16,0 0-16,1 0 16,23-1-16,-23 1 0,23 0 15,1 0-15,0 0 0,-1-1 16,-24 1-16,25 0 16,0 0-16,-25 0 15,25-1-15,23-23 16,1 24-16,-49 24 15,-23-24-15,23 24 0,0-25 16,-23 25-16,23-24 16,-24 0-16,25 24 0,-25-24 15,0 24-15,0-24 16,0 24-16,1-24 0,-1 24 16,0-25-1,0 25-15,0-24 16,0 24-16,1-24 15,-1 24 1,-24-24-16,24 24 0,0-24 16,0 24-16,1-25 15,-1 25 1,-24-24-16,-24 24 47,24-24-47,-25 24 0,1 0 15,0-24 1,0 0-16,0 24 16,-1-25-16,1 1 15,0 0-15,24 0 0,-24 0 16,0-1-16,24 1 0,0 0 16,-24 0-1,24 0-15,0 0 16,0-1 15,0 1-15,0 0-1,-25 24-15,25-24 16,-24 0 0,24-1-1,0 1 16,0 0 1,-24 24-32,0 0 15,0 0 1,-1 24-16,1 0 16,0-24-1,0 25-15,0-1 0,-25-24 16,25 24-16,0 0 15</inkml:trace>
  <inkml:trace contextRef="#ctx0" brushRef="#br0" timeOffset="297687">8225 7668 0,'0'24'93,"24"-24"-61,-24 25-32,0-1 15,24 0-15,-24 0 16,25 0-16,-25 1 15,24-25-15,-24 24 16,24 0 0,0-24-1,0 0 1,1-24 15,-1 0-31,0 24 16,-24-25-16,24 25 0,25-24 15,-25 0-15,0 24 16,24-24-16,1 0 0,-1-1 16,0 25-16,25-24 0,-25 0 15,25 0-15,-25 0 16,25 24-16,-25-24 0,1-1 16,-1 1-16,0 0 15,1 24-15,-1-24 0,1 0 16,-1-1-16,-24 25 0,25-24 15,-1 0-15,-24 0 16,25 24-16,-25-24 0,24 24 16,-24-25-16,0 1 0,1 24 15,23-24-15,-24 24 16,0 0-16,1-24 0,-1 24 16,0-24-16,0 24 15,0-25-15,1 25 16,-1 0-16,0 0 0,-24-24 15,24 24-15,0 0 16,1 0-16,-1-24 16,0 24-1,0 0-15,0 0 32,0-24-17,-24 0 16,0 0 1,-24 24-32,24-25 15,-24 1-15,24 0 16,-24 0 0,24 0-16,-24-1 15,0 1-15,24 0 16,-25 0-16,1 0 15,24-1-15,-24 25 16,24-24-16,-24 0 16,24 0-16,-24 24 0,24-24 15,-25 24-15,25-25 0,0 1 16,-24 24-16,24-24 16,-24 24-16,24-24 15,-24 0 16,0 24 1,-1 0-1,25 24 0,-24-24-15,0 24-1,0-24-15,0 24 16,-1 0-16,1-24 16</inkml:trace>
  <inkml:trace contextRef="#ctx0" brushRef="#br0" timeOffset="299626">11878 7088 0,'0'-24'15,"24"24"16,0-25-31,0 25 0,1-24 16,-1 24-16,24-24 0,-24 0 16,25 24-16,-1-24 15,-24-1-15,25 25 0,-25-24 16,0 24-16,0 0 16</inkml:trace>
  <inkml:trace contextRef="#ctx0" brushRef="#br0" timeOffset="299887">12023 7184 0,'-24'0'0,"0"0"31,48 0-16,-24-24-15,24 24 0,0-24 16,0 24-16,1-24 16,23 24-16,0-24 0,-23 0 15,23 24-15,0-25 0,-24 25 16,25 0-16,-25-24 16,0 24-16,0 0 15</inkml:trace>
  <inkml:trace contextRef="#ctx0" brushRef="#br0" timeOffset="334749">16740 3072 0,'-24'24'0,"0"-24"16,24 24-16,0 1 15,24-1 1,0 0 0,0 0-16,-24 0 15,25 1-15,-1-1 0,0 0 16,0 0 0,-24 0-16,24 1 0</inkml:trace>
  <inkml:trace contextRef="#ctx0" brushRef="#br0" timeOffset="334947">17103 3241 0,'-24'0'16,"0"0"-16,24 25 15,-25-25 1</inkml:trace>
  <inkml:trace contextRef="#ctx0" brushRef="#br0" timeOffset="340934">17490 2661 0,'0'-24'0,"0"-1"15,0 1 1,-24 24-1,0 0 17,-1 24-32,1 1 15,0-1-15,24 0 16,-24-24-16,0 24 16,24 0-16,-24-24 0,24 25 15,24-1 1,0-24-16,0 0 0,0 0 15,0 0-15,1 0 0,23 0 16,0 0-16,1 0 16,-25 0-16,24 0 0,1 0 15,-25 24-15,0-24 16,0 0-16,1 24 0,-25 0 16,0 1-16,-25-1 15,1 0-15,0 24 16,0-48-16,0 25 0,-1-1 15,1 0-15,0-24 0,24 24 16,-24-24-16</inkml:trace>
  <inkml:trace contextRef="#ctx0" brushRef="#br0" timeOffset="341338">17901 2830 0,'0'-24'0,"24"0"47,1 24-31,-25-24-16,24 24 15,0 0-15,-24-25 0,24 25 16,-24-24-16,24 24 0,1-24 15,-25 0 1,-25 24 0,1-24-1,0 24-15,0 0 0,0 0 16,-1 0-16,1 0 0,0 0 16,0 0-16,0 0 15,0 24-15,-1 0 0,1 0 16,24 0-1,0 1-15,24-25 0,1 24 16,-1 0-16,0-24 0,24 0 16,-24 0-16,25 0 15,-1 0-15,1 0 0</inkml:trace>
  <inkml:trace contextRef="#ctx0" brushRef="#br0" timeOffset="341709">18095 2516 0,'-24'0'0,"-1"0"16,1 0 0,48 0-1,1 24 1,-1-24-16,0 0 0,0 24 15,0-24-15,1 24 0,-1-24 16,0 24-16,0 1 16,-24-1-1,-24-24 1,0 0 0,24-24-16,-24-1 15,24 1 1,0 0-16,0 0 0,0 0 15,0 0-15,24-1 16,-24 1-16,24 0 0,0 0 16,0 24-16,1-24 15,-1 24-15</inkml:trace>
  <inkml:trace contextRef="#ctx0" brushRef="#br0" timeOffset="342124">18409 2346 0,'-24'25'0,"24"-1"32,24 0-17,0 0 1,1-24-16,-1 24 0,0 1 15,0-25-15,0 0 16,1 24-16,-1-24 0,0 0 16,0 0-16,0-24 15,1-1 1,-25 1-16,0 0 16,0 0-16,0 0 15,0-1-15,0 1 0,0 0 16,-25 24-16,25-24 15,-24 0-15,24-1 16,0 50 0,24-1-1,1 0 1,-1-24 0,0 0-16</inkml:trace>
  <inkml:trace contextRef="#ctx0" brushRef="#br0" timeOffset="342321">18796 2201 0,'0'-24'0,"0"0"16,25 24 0,-25 24-1,24-24-15,-24 24 0,24-24 16,-24 24-16,24 1 15,-24-1-15,24-24 0,-24 24 16,24 0-16,1 0 16</inkml:trace>
  <inkml:trace contextRef="#ctx0" brushRef="#br0" timeOffset="342507">18869 1863 0,'-24'0'0,"0"0"16,24 24-16,0 0 16,0 0-1</inkml:trace>
  <inkml:trace contextRef="#ctx0" brushRef="#br0" timeOffset="342832">19208 1984 0,'0'-25'16,"0"1"-16,0 0 16,-25 24-16,1 0 15,24 24-15,-24 0 16,0-24-16,24 25 0,-24-1 16,24 0-16,-25 24 15,25-24-15,0 1 0,0-1 16,0 0-16,25 0 15,-1 0-15,0 1 16,24-25-16,-23 0 0,-1 0 16,24 0-16,-24-25 15,1 1-15</inkml:trace>
  <inkml:trace contextRef="#ctx0" brushRef="#br0" timeOffset="343233">19498 1935 0,'0'24'0,"-24"-24"15,24 25 1,24-50 15,0 1-15,0 0-1,0 24-15,-24-24 0,25 0 16,-25-1-16,24 1 16,-24 0-16,0 0 0,0 0 15,0-1-15,-24 25 16,-1 0 0,1 0-16,-24 25 0,24-1 15,-1 0-15,1 0 16,0 25-16,0-25 0,24 0 15,0 24-15,0-23 16,24-1-16,0-24 16,25 0-16,-1 0 0,25 0 15,-25-24-15,25-1 16,-1 1-16,-23 0 0,-1 0 16</inkml:trace>
  <inkml:trace contextRef="#ctx0" brushRef="#br0" timeOffset="344664">20272 1935 0,'-24'0'0,"24"-24"15,-24 24-15,24-24 16,24 24-1,0 0-15,0 0 0,0 0 16,25 0-16,-1-24 0,25 24 16,-1 0-16,1 0 15,-1 0-15,1 0 0,0 0 16,-25 0-16,0 24 16,1-24-16,-25 0 0,0 24 15,0-24 1</inkml:trace>
  <inkml:trace contextRef="#ctx0" brushRef="#br0" timeOffset="344203">19982 1209 0,'0'25'0,"-25"-25"15,25-25 17,25 1-32,-25 0 15,24 0-15,0-25 16,0 25-16,25 0 0,-25-24 16,0-1-16,24 25 0,1-24 15,-25 24-15,24-1 16,-23 1-16,-1 0 0,0 0 15,-48 48 1,0-24 0,24 24-16,-25-24 15</inkml:trace>
  <inkml:trace contextRef="#ctx0" brushRef="#br0" timeOffset="345398">20659 435 0,'0'-24'16,"-24"24"-1,24-24-15,-24 24 47,24 24-31,-25 0-16,25 1 16,0-1-1,-24-24-15,24 24 0,24 0 16,1 0-1,-1-24-15,0 0 16,24 24-16,-23-24 16,-1 0-16,0 25 0,0-25 15,0 24-15,-24 0 16,0 0 0,-24-24-16,0 24 0,0-24 15,0 25-15,-1-25 0,1 0 16,0 0-16</inkml:trace>
  <inkml:trace contextRef="#ctx0" brushRef="#br0" timeOffset="345810">20973 411 0,'25'-24'0,"-50"0"15,1 24 1,0 0 0,24 24-16,-24-24 0,24 24 15,-24 0 1,24 1-16,0-1 0,24 0 16,-24 0-16,24 0 0,0-24 15,0 24-15,1 1 16,-1-25-16,0 0 0,0 0 15,0 0-15,1 0 16,-1 0-16,0-25 0,0 25 16,-24-24-16,24 0 0,-24 0 15,0 0-15,0 0 16,-24-1-16,24 1 0,-24 0 16,0 24-16,0-24 0,-1 0 15,1 24-15,0 0 16,0 0-16,0 0 0,24 24 31,24 0-31</inkml:trace>
  <inkml:trace contextRef="#ctx0" brushRef="#br0" timeOffset="346225">21361 290 0,'0'-24'16,"-25"24"-16,1 24 31,24 0-31,0 1 16,24-1-16,-24 0 16,25 0-16,-25 0 15,0 1-15,24-1 0,-24 0 16,24-24-1,-48-24 17,24 0-32,0-1 15,-24 25-15,24-48 0,-25 24 16,25 0-16,0-25 16,0 25-16,-24 0 0,24-25 15,0 25-15,0 0 16,24 24-1,1 24-15,-25 0 0,24 1 16,0-1-16,24 24 16,-24-24-16,25 1 0,-25-1 15,0 0-15,25 0 0,-25 0 16,0-24-16</inkml:trace>
  <inkml:trace contextRef="#ctx0" brushRef="#br0" timeOffset="346370">21530 435 0,'-24'0'15,"-1"0"-15,1-24 16,24 0-16,24 0 16</inkml:trace>
  <inkml:trace contextRef="#ctx0" brushRef="#br0" timeOffset="346796">21748 145 0,'-25'0'0,"1"0"16,0 0-16,0 0 16,0 24-1,48 0 1,-24 1-16,24-25 0,0 24 15,0 0-15,1 0 16,-1 0-16,0 1 0,0-1 16,0 0-16,1 0 15,-1-24-15,-24 24 16,24-24-16,-48 0 31,0-24-31,-1 0 16,1 0-16,0 0 0,0-1 15,0 1-15,-1-24 16,1-1-16,0 25 0,0-24 16,24-1-16,0 25 15,0 0-15,0 0 0,24 24 16,0 0-16,0 24 16,1 0-16,-1 0 15,0 25-15,0-25 0,-24 24 16,0-23-16,0 23 15,0 0-15,-24-23 0,-24 23 16</inkml:trace>
  <inkml:trace contextRef="#ctx0" brushRef="#br0" timeOffset="347362">21361 2008 0,'0'-24'0,"-25"24"16,25-25-16,-24 25 16,24 25-1,0-1 1,0 0-1,0 0-15,0 0 0,24 0 16,-24 1 0,25-25-16,-1 24 0,0-24 15,0 0 1,0 0-16,0 0 0,1-24 16,-1-1-16,0 25 0,0-24 15,-24 0-15,0 0 16,0 0-16,0-25 0,-24 25 15,0 0 1,0 0-16,-1 24 0,1 0 16,0 0-16,0 0 15,0 24-15,24 0 16,0 0 0</inkml:trace>
  <inkml:trace contextRef="#ctx0" brushRef="#br0" timeOffset="347593">21627 1790 0,'-25'0'16,"25"24"30,25 0-46,-1 1 16,-24-1-16,24 0 0,0 24 16,0-23-16,-24-1 15,25 0-15,-25 0 0,0 0 16</inkml:trace>
  <inkml:trace contextRef="#ctx0" brushRef="#br0" timeOffset="347878">21602 1863 0,'-24'-25'0,"0"1"15,0 0-15,24 0 0,0 0 16,0-1-16,24 1 16,0 24-16,25-24 15,-1 24-15,0 0 0,1 24 16,23 0-16,-23-24 15,-1 25-15,-24 23 0,0-24 16,1 0-16,-25 1 16,0-1-16,0 0 0,-25 0 15,-23 0-15,24 1 16,0-1-16,-25-24 0,25 0 16,-24 0-16,24 0 15</inkml:trace>
  <inkml:trace contextRef="#ctx0" brushRef="#br0" timeOffset="348553">22135 1742 0,'24'-25'16,"0"1"-16,-24 0 15,24 0 1,-24 0-16,-24 24 31,24-25-31,-24 25 0,0 0 16,-1 0-16,1 0 15,24 25-15,-24-25 0,0 24 16,0-24-16,24 24 16,0 0-16,0 0 15,0 1-15,24-1 16,0 0-16,0 0 15,0-24-15,1 24 16,-1-24-16,0 0 0,0 0 16,0 0-16,1 0 15,-1-24-15,-24 0 0,24 0 16,-24 0 0,0-1-16,-24 1 15,0 0 1,24 48 15,0 0-31,0 1 16,24-25-16,-24 24 15,24 0-15,0-24 16,0 0 0,1 0-16,-1-24 15,-24 0-15,24 24 0,-24-25 16,0 1-16,0-24 15,0 24-15,0-25 0,0 1 16,-24 0-16,0-1 16,24 1-16,-25-1 0,1 25 15,0-24-15,24 24 0,-24 24 16,24 24 0,24 0-16,-24 24 0,24 1 15,0-1-15,1 1 16,23 23-16,-24-24 0,0 1 15,0-1-15,1-24 0,-1 1 16,0-1-16</inkml:trace>
  <inkml:trace contextRef="#ctx0" brushRef="#br0" timeOffset="349038">22449 1500 0,'-24'0'0,"0"24"0,0-24 15,-1 0-15,25 24 16,25-24 0,23-24-1,-24 24-15,0-24 16,25 0-16,-1-1 0,0 1 16,-23 0-16,23 0 0,-24 24 15,0-24-15,-24-1 16,-24 25 15,0 0-31,0 25 16,24-1-16,-24-24 0,-1 24 0,1 0 15,24 0 1,0 1-16,0-1 16,24 0-16,1 0 15,-1 0-15,0 0 16,0-24-16,0 0 15,1 0 1,-1-24-16,-24 0 16,24 0-16,-24 0 15,0 0-15,0-1 16,24 1-16,-24 0 16,0 48-1,24 0-15,-24 1 16,0 23-16,25 0 15,-1 1-15,-24-1 0</inkml:trace>
  <inkml:trace contextRef="#ctx0" brushRef="#br0" timeOffset="349681">23078 992 0,'24'0'16,"-48"0"15,0 24-15,24 0-16,-24 0 16,24 0-16,0 25 15,24-25-15,0 24 0,0 25 16,0-25-16,1 1 15,23-1-15,-24-24 0,25 25 16,-1-49-16,25 0 0</inkml:trace>
  <inkml:trace contextRef="#ctx0" brushRef="#br0" timeOffset="350112">23538 1016 0,'0'-24'15,"0"0"-15,-25-1 16,1 25-16,0-24 15,0 24-15,0 0 0,0 0 16,-1 0-16,1 0 16,0 24-16,0-24 0,0 25 15,-1-25-15,25 24 0,0 0 16,0 0-16,25 0 16,-1-24-16,0 24 0,24 1 15,-23-25-15,23 24 16,0-24-16,1 0 0,-1 24 15,-24-24-15,25 24 0,-25-24 16,-24 24 0,0 1-16,0-1 15,-24-24-15,-1 24 16,1-24-16,0 0 16</inkml:trace>
  <inkml:trace contextRef="#ctx0" brushRef="#br0" timeOffset="350328">23731 847 0,'0'-25'0,"0"1"0,-24 0 15,0 24 1,0 0 0,24 24-16,0 0 0,24 1 15,-24 23-15,24-24 16,24 25-16,-23-25 0,23 24 15,-24 0-15,25-23 16,-25-1-16,24 0 0,-24 0 16,0 0-16,1 1 0</inkml:trace>
  <inkml:trace contextRef="#ctx0" brushRef="#br0" timeOffset="351056">23901 1113 0,'-25'0'0,"1"-25"15,0 25-15,0-24 16,24 0 0,24 24-16,-24-24 15,24 24-15,0-24 0,25 24 16,-25-24-16,24-1 0,1 1 16,-1 0-16,-24 24 15,25-24-15,-25 0 0,0 24 16,-24-25-16,-24 25 31,0 0-31,-1 0 16,1 0-16,0 25 15,0-25-15,0 24 0,24 0 16,0 0 0,0 0-16,0 1 0,0-1 15,24-24-15,-24 24 0,24 0 16,0 0-16,0-24 15,1 24-15,-1-24 16,0 0 0,0 0-16,0-24 15,1 0-15,-25 0 16,0 0 0,0 0-16,0-1 0,0 1 15,0 0-15,-25 24 0,25-24 16,25 48 15,-1 0-15,0 0-16,0-24 0,0 25 15,1-1-15,-1-24 16,0 0-16,0 0 0,0 0 16,25 0-16,-25 0 0,0-24 15,0-1 1,-24 1-16,0 0 0,0 0 15,-24-25-15,0 25 0,0-24 16,-1-1-16,1 1 16,-24 0-16,24-1 0,0 25 15,-1 0-15,25 0 16,0 48-16,0 0 16,0 0-16,25 0 0,-1 25 15,0-1-15,24-24 16,-24 25-16,1-1 0,-1-24 15,0 25-15,0-25 16,0-24-16,1 24 0</inkml:trace>
  <inkml:trace contextRef="#ctx0" brushRef="#br0" timeOffset="351416">24626 822 0,'-24'-24'15,"0"24"-15,0-24 0,-1 24 16,1-24-16,24 0 0,24-1 31,1 25-31,-1-24 0,0 0 16,24 24-16,-23-24 15,23 24-15,-24 0 0,25-24 16,-25 24-16,0-25 0,0 25 16,0 0-16,-24-24 15,25 24-15,-50-24 16,1 24-1,0 0-15,0 0 16,0 0-16,-1 0 0,1 0 16,0 0-16,0 24 15,0-24-15,24 24 0,0 1 16,0-1-16,0 0 16,24 0-16,0 0 0,24 1 15,-23-25-15,23 24 0,0 0 16,1-24-16,-1 0 15,0-24-15,-23 24 0</inkml:trace>
  <inkml:trace contextRef="#ctx0" brushRef="#br0" timeOffset="352591">25086 363 0,'-24'0'0,"-1"-24"16,-23 24-16,48-25 0,-24 25 16,0 0-16,48 25 31,0-1-31,0 0 0,0 24 15,1-23-15,23-1 16,-24 24-16,0-24 0,1 0 16,-25 25-16,24-49 15,-24 24-15,24 0 0</inkml:trace>
  <inkml:trace contextRef="#ctx0" brushRef="#br0" timeOffset="353522">25473 508 0,'-24'-24'0,"0"24"0,-1 0 16,1 0-16,0 0 31,48 0 0,0-24-31,1 24 16,-25-25-16,24 25 16,0-24-16,0 24 0,-24-24 15,24 0-15,-24 0 16,-24 24 0,0 0-16,0 0 0,0 0 15,-1 0-15,1 0 0,-24 0 16,24 24-16,-1-24 15,25 24-15,-24 0 0,24 0 16,0 1 0,0-1-16,24 0 0,1 0 15,-1 0-15,0-24 0,0 24 16,0-24-16,1 25 16,-1-25-16,0 0 0,0 0 15,0 0-15,0-25 0,1 1 16,-1 24-16,0-24 15,-24 0-15,24 0 0,0 0 16,-24-25-16,0 25 16,25 0-16,-25-25 0,0 25 15,0 0-15,0-24 16,0 23-16,0 1 0,0 0 16,0 48-1,24-24 1,0 24-16,-24 1 0,24-1 15,0 0-15,1 0 16,-1 0-16,0-24 0,-24 25 16,24-1-16,-24 0 0,24 0 15,-24 0 1,0-48 15,0 0-15,25 0-16,-25 0 0,0-1 15,0 1-15,0 0 16,0 0-16,-25 0 16,1 24-1,48 24 32,1-24-31,-1 24-16,24-24 15,-24 24-15,0-24 16,1 24-16,-1 1 0,-24-1 16,0 0-16,0 0 15,0 0-15,0 1 0,-24-1 16,-1 0-16,25 0 0,-24 0 16,0-24-16,0 0 15,0 0-15,0 0 0,-1-24 16</inkml:trace>
  <inkml:trace contextRef="#ctx0" brushRef="#br0" timeOffset="353714">26005 121 0,'0'-24'16,"0"-1"-16,0 1 0,24 0 15,0 24 1,1 24-16,-1 0 15,24 1-15,-24-1 0,1 24 16,23 1-16,-24-1 16,0 0-16,-24 1 0,0-25 15,0 24-15,-24 1 0</inkml:trace>
  <inkml:trace contextRef="#ctx0" brushRef="#br0" timeOffset="354750">24070 1524 0,'-24'0'0,"24"-24"0,-25 24 15,1-24-15,24-1 16,24 1-16,1 0 15,-1 24-15,0-24 0,0 0 16,25-1-16,23 1 16,-23 0-16,23 0 0,1 0 15,-1-1-15,-23 1 16,23 24-16,-23-24 0,-1 0 16,0 24-16,-23 0 15,-25-24-15</inkml:trace>
  <inkml:trace contextRef="#ctx0" brushRef="#br0" timeOffset="354943">24433 1355 0,'-24'0'16,"-1"0"-1,50-25 1,-1 25-16,0-24 0,24 0 15,1 0-15,23 0 16,-23-1-16,23 25 0,1-24 16,-1 0-16</inkml:trace>
  <inkml:trace contextRef="#ctx0" brushRef="#br0" timeOffset="358344">20853 4040 0,'-25'-24'0,"1"-1"16,0 1-1,0 24 1,24 24 0,0 1-16,0-1 15,0 24-15,0 0 0,24 25 16,-24-25-16,24 25 0,-24 24 16,0-25-16,24 1 15,-24 24-15,0-25 0,0 25 16,0-24-16,0-1 0,0-23 15,0 23-15,0-48 16,-24 25-16,24-25 0,-24 24 16,24-24-1,0 1-15,-24-1 16,24 0 0,24-24-1,0 0 1,0 0-1,1 0-15,-1 0 0,0 0 16,24 0-16,1-24 16,-1 24-16,0 0 0,25 0 15,0-24-15,23 24 0,1 0 16,24 0-16,0 0 16,24-25-16,24 25 0,1 0 15,-1 0-15,-24 0 0,25 25 16,-25-25-16,-24 0 15,0 24-15,-25-24 0,-23 0 16,0 24-16,-25-24 0,0 0 16,1 0-16,-25 0 15,-24 24-15,24-24 0,-48 0 32,0 0-17,0 0-15,-1 0 16,1 0-1,24-24-15,0 0 32,-24 24-32,24-24 0,24-1 15,0 1 1,-24 0-16,25 24 16,-25-24-16,24 0 0,0-1 15,-24 1-15,24-24 16,0 24-16,-24-25 0,24 1 15,1 0-15,-25-1 0,0-23 16,0 23-16,-25-23 16,25-1-16,-24 1 0,0-1 15,0 0-15,0-23 16,0 47-16,-25-23 0,25-1 16,24 25-16,-24-1 15,0 1-15,24 0 0,-25 23 16,25 1-16,0 0 15,0 0 1,-24 0-16,24-1 16,0 1-1,0 0 17,-24 24-1,0 0-16,0 0-15,-1 0 0,-23 24 16,24-24-16,-49 0 0,1 24 16,-1-24-16,-24 25 15,-24-1-15,-24 0 0,0 0 16,-24 0-16,-1 1 0,-23-1 16,24 0-16,-1 0 15,25 0-15,0-24 0,48 25 16,0-25-16,25 24 15,24-24-15,-1 0 0,1 0 16,24 0-16,-1 24 0,1-24 16,0 0-16,24 24 15,0 0 1</inkml:trace>
  <inkml:trace contextRef="#ctx0" brushRef="#br0" timeOffset="359645">21941 5322 0,'24'0'62,"-24"24"-30,24 0-17,-24 0-15,0 25 16,0-1-16,0 1 0,25-1 16,-25 24-16,24 1 15,-24 0-15,24-1 0,0 25 16,-24-24-16,24 23 0,-24-23 15,25 24-15,-25-25 16,24 25-16,-24-24 0,0-1 16,24 1-16,-24-1 15,0 1-15,0-25 0,24 1 16,-24-1-16,0-24 0,0 25 16,0-25-1,0 0-15</inkml:trace>
  <inkml:trace contextRef="#ctx0" brushRef="#br0" timeOffset="359903">22062 6967 0,'-24'0'15,"0"0"-15,-1 0 16,25 24 0,0 0-1,0 0-15,0 1 16,0-1-16,25 0 16,-25 0-16,24-24 15,0 24-15,0-24 0,0 0 16,1 0-16,-1-24 15</inkml:trace>
  <inkml:trace contextRef="#ctx0" brushRef="#br0" timeOffset="360031">22304 7064 0,'24'-25'0,"0"25"0,1 0 15,-25-24-15,24 24 0,-24 24 47,-24-24-47,-1 0 16,1 0-1</inkml:trace>
  <inkml:trace contextRef="#ctx0" brushRef="#br0" timeOffset="360933">21288 4717 0,'-24'-24'15,"24"48"17,0 0-17,0 0-15,-24 1 0,24 23 16,0-24-16,0 0 0,0 25 16,24-25-16,-24 24 15,0-23-15,24-1 0,-24 0 16,0 0-16,0-48 31,0 0-15,0 0-16,0-1 0,0-23 15,0 24-15,0-25 0,-24-47 16,0 71 0,24-23-16,-25 0 0,25-1 15,0 1-15,0 0 0,0 23 16,0 1-16,25 0 15,-1 0-15,0 0 0,0 24 16,0 0-16,1 0 16,-1 0-16,0 0 0,-24 24 15,24 0-15,-24 0 0,0 0 16,0 1-16,-24-1 16,24 24-16,-24-24 0,0 0 15,24 1-15,0-1 16,0 0-1,24-24 1,0 0 0,0 0-16,24 0 0,-23 24 15,-1-24-15,24 24 16,-24 1-16,1-25 0,-25 48 16,24-24-16,-24 0 0,0 25 15,-24-25-15,-1 0 16,-23 0-16,24 25 0,0-49 15,-25 24-15,25 0 16,-24-24-16,24 0 0</inkml:trace>
  <inkml:trace contextRef="#ctx0" brushRef="#br0" timeOffset="362129">21530 4620 0,'24'0'0,"0"0"47,0 24-31,1-24-16,23 25 0,-24-25 16,0 24-16,25 0 15,-25-24-15,0 24 0,0 0 16,1 1-16,-1-1 15,-24 0-15,-24 0 16,-1-24 0,25-24-1,-24 24-15,24-24 16,0 0-16,0-25 0,0 25 16,0 0-16,0-25 15,0 1-15,24 24 0,-24-24 16,25 23-16,-25 1 15,24 0-15,0 24 16,-24 24 15,24 0-31,-24 1 16,24-1 0,-24 0-16,24 0 15,-24 24-15,0-23 16,25-1-16,-1 0 0,-24 0 15,24 0-15,-24 1 0,24-1 16,0-24 0,1 0-16,-1 0 15,-24-24-15,24-1 16,-24 1-16,24 0 16,-24 0-16,0 0 0,0-1 15,-24 1-15,0 24 0,24-24 16,-24 0-16,-25 24 15,25-24-15,0 24 16,0-24-16,-1 24 0,1 0 16,0-25-16,0 25 15,48 0 17,0 0-32,0 0 15,1 0-15,-1 0 16,0-24-16,0 24 0,25 0 15,-25-24-15,0 24 0,0 0 16,0-24-16,1 24 16,-1 0-16,0 0 31,-24 24-31,0 0 16,24 0-16,-24 1 15,0-1-15,24 0 16,-24 0-16,0 0 0,25 0 15,-25 1 1,24-1-16,0-24 31,-24-24-31,24-1 16,-24 1 0,0 0-16,24 0 15,-24 0-15,0 0 0,0-1 16,0 1-1,0 0-15,24 48 16,-24 0 0,25 1-16,-1-1 15,-24 0-15,24 0 16,0-24-16,-24 24 0,24-24 16,1 0-1,-1 0-15,-24-24 16,24 24-16,-24-24 15,24 0-15,-24 0 0,0-1 16,0 1-16,0-24 0,0 24 16,0-1-16,-24 1 15,0 0-15,0 0 16,-1 24 0,25 24-1,-24-24-15</inkml:trace>
  <inkml:trace contextRef="#ctx0" brushRef="#br0" timeOffset="362399">22788 4306 0,'24'-24'0,"-48"-1"32,0 25-17,-1 0 1,25 25-16,-24-1 15,48 0 1,1 0 0,-1 0-16,0-24 15,0 25-15,-24-1 0,24-24 16,1 24-16,-25 0 16,24 0-16,-24 1 0,0-1 15,-24 0-15,24 0 16,-25 0-16</inkml:trace>
  <inkml:trace contextRef="#ctx0" brushRef="#br0" timeOffset="362772">22957 4378 0,'-24'0'31,"24"25"-31,24-25 47,-24-25-47,24 25 0,-24-24 16,24 24-16,1-24 0,-1 0 16,0 0-1,-24-1 1,-24 1-1,0 24-15,24-24 16,-25 24-16,1 0 0,0 24 16,24 0-1,0 1-15,0-1 16,0 0 0,24 0-16,-24 0 0,24 1 15,1-1-15,-1-24 0,0 24 16,0-24-16</inkml:trace>
  <inkml:trace contextRef="#ctx0" brushRef="#br0" timeOffset="363090">23199 4233 0,'-24'-24'0,"24"0"15,-24 24-15,-1 0 16,50 0-1,-25 24 1,24 0-16,0 0 0,-24 1 16,24-1-16,-24 0 0,24 0 15,-24 0-15,25 1 0,-25-1 16,0 0-16,0 0 16,-25-24-16,1 0 15,24-24 1,-24 0-1,24 0-15,0-1 0,0-23 16,0 24-16,24-25 16,-24 25-16,24 0 0,1 0 15,-1 0-15,0 24 16</inkml:trace>
  <inkml:trace contextRef="#ctx0" brushRef="#br0" timeOffset="366002">17950 8104 0,'0'24'0,"0"24"15,0 25-15,0 24 16,24-1-16,0 1 0,0 24 16,0 24-16,1 0 15,23 1-15,0 23 0,-23 0 16,23 1-16,0-1 16,-23 0-16,-1-24 0,0 25 15,0-25-15,0-24 0,-24 24 16,0-24-16,0 0 15,0 24-15,0-24 0,-24 0 16,24 0-16,-24 0 16,0-24-16,24 23 0,-24-23 15,-1-24-15,1 24 0,0-25 16,0 1-16,24-25 16,-24 0-16,24 1 0,-25-25 15,25 0-15,0 0 0,0 1 31,25-25-15,-1 0 0,0 0-16,0 0 15,25-25-15,-25 25 0,48 0 16,-23-24-16,23 24 16,1-24-16,24 24 0,-1-24 15,25 0-15,0-1 0,24 1 16,25 0-16,23 0 15,1 0-15,23 0 0,25-1 16,0-23-16,24 24 16,0 24-16,1-24 0,23-1 15,0 1-15,0 0 16,1 24-16,-1-24 0,0 24 16,-24 0-16,0 0 0,-24 0 15,0 0-15,-24 0 16,-24 0-16,-1 0 0,-24 0 15,-23 0-15,-1 0 0,0 0 16,-24 0-16,0 0 16,0 0-16,0 0 0,24 0 15,-24 24-15,0-24 16,0 0-16,-25 24 0,25-24 16,-24 24-16,0-24 0,0 0 15,-25 25-15,1-25 16,-1 0-16,-23 0 0,23 0 15,-23-25-15,-1 25 16,-24 0-16,25-24 0,-1 24 16,-24 0-16,25 0 0,-25 0 15,0 0-15,0 0 16,-24-24 15,-24 24-31,0 0 16,24-24-1,-24 24-15,24-24 0,0-1 16,-25 1-16,25 0 0,-24-24 16,24 23-16,0-23 15,0-24-15,0-1 0,0-24 16,0 0-16,0 1 16,0-25-16,0 0 0,24-24 15,-24-1-15,0 1 0,25-24 16,-25 0-16,0-1 15,24 1-15,-24-25 0,0 25 16,24 0-16,-24-25 0,0 25 16,0 0-16,0 23 15,-24 1-15,24-24 0,-24 48 16,24-24-16,-25 24 16,1 0-16,0 24 0,0 0 15,-25 25-15,25-1 0,0 25 16,0 0-16,24 23 15,-24 1-15,-1 0 0,25 0 16,-24 0-16,0 24 16,24-25-16,-24 25 0,0-24 15,0 24 1,-1 0 0,-23 0-16,24 0 0,-49 0 15,1 24-15,-1-24 16,-48 25-16,-24-1 0,0 0 15,-25 0-15,-23 0 0,-1 1 16,1-1-16,-25 0 16,0 0-16,1 0 0,-25 1 15,24 23-15,-24-24 16,0 24-16,-24 1 0,0-25 16,-24 24-16,0 25 0,-1-25 15,-23 1-15,24 23 16,-1-23-16,1-1 15,24 0-15,24 1 0,0-25 0,24 24 16,1-48-16,23 25 16,25-1-16,24-24 0,-1 0 15,1 0-15,49 0 16,-1 0-16,0 0 0,24 0 16,1 0-16,24-24 0,-25 24 15,25-25-15,-1 25 16,1 0-16,-1-24 0,25 24 15,-24 0-15,-1 0 16,1 0-16,24 0 0,-24 0 16,23 0-16,-23 0 0,24 0 15,-25 24-15,25-24 16,0 0-16,0 0 0,0 25 16,-1-25-16,1 0 15,0-25 1,0 25-16,24-24 15,-24 24 1,24-24-16,-25 24 16</inkml:trace>
  <inkml:trace contextRef="#ctx0" brushRef="#br0" timeOffset="366596">19377 8829 0,'0'-24'16,"0"0"-16,0 0 15,0 0-15,0-1 16,0 1 0,-24 24-16,0 24 15,-1-24 1,1 25-16,0-1 0,-24 24 15,23-24-15,-23 1 0,48 23 16,-24-24-16,24 0 16,0 1-16,0-1 15,24-24-15,0 24 0,25-24 16,-25 24-16,24-24 0,-24 0 16,1 24-16,23-24 0,-24 25 15,0-1 1,-24 0-16,0 0 0,-24 0 15,0 0-15,-24 1 16,23-1-16,-23 0 0,24 0 16,0-24-16,-1 24 0,1-24 15,0 0-15,24-24 16</inkml:trace>
  <inkml:trace contextRef="#ctx0" brushRef="#br0" timeOffset="367001">19546 8878 0,'0'-24'0,"-24"-1"15,24 50 17,0-1-17,0 0-15,24-24 0,-24 24 16,24 0-16,-24 1 15,25-1-15,-25 0 0,0 0 16,0 0-16,24 1 0,-24-1 16,0-48 15,0-1-15,0-23-16,0 24 15,0-25-15,0 1 0,0 0 16,24-1-16,-24 25 15,24-24-15,-24 23 0,0 1 16,24 0-16,1 24 16,-1 24-16,0 0 15,-24 1-15,24 23 0,25-24 16,-25 25-16,0-25 16,0 24-16,0-24 0,0 1 15</inkml:trace>
  <inkml:trace contextRef="#ctx0" brushRef="#br0" timeOffset="367155">19740 8950 0,'-24'-24'0,"-25"0"16,25 24-16,0-24 16,24 0-16,24-1 15,0 25 1,0-24-16,25 24 0,-1-24 15</inkml:trace>
  <inkml:trace contextRef="#ctx0" brushRef="#br0" timeOffset="367521">20030 8660 0,'-24'0'16,"24"24"15,24 0-16,-24 1-15,24-1 16,0 24-16,1-24 0,-25 25 16,24-25-16,0 0 0,-24 0 15,24 1-15,-24-1 16,0 0-16,0-48 31,-24 0-31,0-1 16,24 1-16,-24-24 15,24 24-15,0-25 0,0 25 16,0-24-16,0-1 16,24 25-16,0 0 0,0 0 15,0 0-15,1 24 0,-1 0 16,0 0-16,0 24 0,-24 0 16,0 0-16,0 0 15,-24 0-15,0 1 0,-25 23 16,1-24-16</inkml:trace>
  <inkml:trace contextRef="#ctx0" brushRef="#br0" timeOffset="368972">22183 6725 0,'0'24'78,"0"0"-62,24 0-16,-24 1 15,0 23-15,24 0 16,-24 1-16,0-1 0,25 1 16,-25-1-16,0 24 0,24-23 15,-24-1-15,24 1 16,-24-1-16,24-24 0,-24 25 16,0-1-16,24-24 15,-24 0-15,25 1 0,-25-1 16,0 0-16,0 0 0,24-24 15,-24 24-15</inkml:trace>
  <inkml:trace contextRef="#ctx0" brushRef="#br0" timeOffset="369208">22062 7692 0,'-24'0'0,"24"25"31,24-1-15,0 0-1,0 0-15,1 0 16,-1-24-16,0 25 16,0-1-16,0 0 0,1-24 15,-1 0-15</inkml:trace>
  <inkml:trace contextRef="#ctx0" brushRef="#br0" timeOffset="369364">22497 7741 0,'25'-49'16,"-1"49"-16,-24-24 15,24 0-15,-48 48 32,0 0-17,24 25 1,-25-25-16,1 24 0,-24 1 16,0-1-16</inkml:trace>
  <inkml:trace contextRef="#ctx0" brushRef="#br0" timeOffset="371615">21844 8660 0,'0'24'32,"-24"0"-17,0 1-15,0-1 16,0 24-16,-25 1 0,1-1 16,-1 25-16,-23-1 15,-1 1-15,25-1 0,-25 1 16,25 24-16,-25-25 0,25 25 15,-25-24-15,25 23 16,0-23-16,23-1 0,-23-23 16,24 23-16,0-47 0,0 23 15,-1-24-15,1 0 16,24 1-16,-24-25 16</inkml:trace>
  <inkml:trace contextRef="#ctx0" brushRef="#br0" timeOffset="371939">20683 9555 0,'-24'0'16,"0"0"-1,24 24-15,0 1 16,-24-1-16,24 0 15,0 24-15,0-24 0,0 25 16,0 23-16,0-23 0,0-1 16,0 1-16,24-1 15,-24 0-15,0 1 0,24-25 16,-24 0-16,24 0 16,0-24-16,1 0 15,-1 0-15,24-24 0,-24 0 16,1 24-16,23-24 15,-24 0-15,24-1 0,-23 25 16,23 0-16,-24 0 16,0 0-16</inkml:trace>
  <inkml:trace contextRef="#ctx0" brushRef="#br0" timeOffset="372664">19643 10958 0,'-24'0'0,"24"-24"62,-24 0-62,24 0 16,-25 24-16,25-25 15,0-23-15,0 24 0,0-25 16,0 25-16,0-24 16,0 24-16,25-25 0,-1 25 15,0-24-15,0 24 0,25-1 16,-25 25-16,24-24 15,-24 24-15,1 0 0,23 0 16,-24 0-16,24 24 16,-23 1-16,-1-1 0,0 0 15,24 0-15,-23 0 0,-1 1 16,24-1-16,-24 0 16,1 0-16,-1 0 0,0-24 15,0 24-15,0-24 0,1 25 16,-1-1-1</inkml:trace>
  <inkml:trace contextRef="#ctx0" brushRef="#br0" timeOffset="373092">20199 10910 0,'0'-24'15,"-24"24"1,24-25 0,24 25 30,1 0-46,-1 0 16,0 25-16,0-25 16,0 0-16,1 0 0,-1 0 15,0 0-15,0 0 16,0 0-16,0-25 16,1 1-16,-25 0 15,24 0-15,-24 0 16,0-1-16,0 1 15,0 0-15,-24 24 16,24-24-16,0 48 47</inkml:trace>
  <inkml:trace contextRef="#ctx0" brushRef="#br0" timeOffset="373734">19861 11394 0,'-24'-25'0,"-1"1"16,25 0-1,-24 24 1,24-24-1,0 0 1,0-1 15,-24 50 1,0-25-32,0 24 0,-1-24 15,1 24-15,0 0 0,0-24 16,24 24-16,-24 1 15,-1-25-15,1 24 16,48-24 31,1 24-47,-1 0 16,0-24-16,0 24 15,0-24-15,1 25 16,-1-25-16,0 24 0,0-24 15,0 24-15,1-24 0,-1 24 16,24 0-16,-24-24 16,0 25-16,1-1 0,23-24 15,-24 24-15,0-24 16,-24 24-16,25-24 0,-1 0 16</inkml:trace>
  <inkml:trace contextRef="#ctx0" brushRef="#br0" timeOffset="374244">19861 11490 0,'-24'-24'15,"-1"24"-15,25-24 16,25 24 31,-1 0-32,-24 24-15,24-24 16,0 24-16,0-24 0,0 25 16,25-1-16,-25-24 15,24 24-15,1-24 0,23 24 16,1-24-16,0 0 15,-1 0-15,1-24 0,-1 24 16,1-24-16,-1 24 0,1-24 16,0-1-16,-1 25 15,-24-24-15,1 0 0,-25 0 16,0 0-16,0-25 0,1 25 16,-25 0-16,0-25 15,0 25-15,-25-24 0,25 0 16,-24 23-16,24-23 15,-24 24-15,24 0 0,-24-1 16,24 1-16,0 48 47,24 1-31</inkml:trace>
  <inkml:trace contextRef="#ctx0" brushRef="#br0" timeOffset="375683">21941 11079 0,'-24'-24'16,"24"48"46,24 0-46,0 1 0,0-25-16,1 24 0,-1-24 15,0 24-15,0-24 16,25 0-16,-1 24 0,0-24 15,1 0-15,23 0 16,-23 24-16,23-24 0,25 0 16,-24-24-16,23 24 0,1-24 15,0 0-15,24 0 16,-24-1-16,24 1 0,-25-24 16,1 24-16,0-1 15,0 1-15,-1-24 0,-23 24 16,24-1-16,-49 1 0,25 0 15,-25 0-15,0 0 16,1-1-16,-1 1 0,1 0 16,-25 0-16,0 0 15,73-73 1,-73 49-16,0-1 0,-24 25 16,24-24-16,-24-1 15,0 1-15,0-1 0,0 1 16,24 0-16,-24-1 15,0 25-15,0-24 0,0 24 16,0-1-16,0 1 0,0 0 16,0 48 31,0 0-32,0 1 1,-24-25-1</inkml:trace>
  <inkml:trace contextRef="#ctx0" brushRef="#br0" timeOffset="376720">23997 9434 0,'-24'-24'16,"24"0"-16,0 0 0,-24 24 15,24-25-15,0 1 16,0 48 15,24 1-31,-24-1 0,24 0 16,-24 24-16,0-23 0,0 23 15,24 0-15,-24 1 16,0-1-16,0-24 0,0 25 16,0-25-16,0 0 15,0 0-15,25 0 0,-25 1 16,24-25 0,0-25-1,0 25-15,0-24 0,1 24 16,23-24-16,0 0 15,-23 24-15,23-24 0,0-1 16,1 25-16,23-24 0,-23 24 16,-1-24-16,0 24 15,1 0-15,-1 0 0,-24 0 16,25 0-16,-1-24 16,-24 24-16,25 0 0,-25 0 15,0 0-15,-24-24 16,-24 0-1,0-1 1,0 1-16,24 0 16,-25 0-16,25 0 15,-24-1-15,24 1 0,0 0 16,0-24-16,-24 23 16,24 1-16,0-24 0,0 24 15,-24-1-15,24 1 16,0 0-16,0 0 0,0 0 15,0 0 1,-24 24-16,-1 24 31,1-24-15,0 0-16,0 24 0,-25-24 16,1 24-16,0 0 0,-1-24 15,-23 24-15,-1 1 16,-72-1-16,97 0 15,-25 0-15,25-24 0,23 24 16,1-24-16,0 0 16,0 0-16,24 25 0,-24-25 15</inkml:trace>
  <inkml:trace contextRef="#ctx0" brushRef="#br0" timeOffset="377532">24239 9700 0,'0'-24'15,"24"24"16,-24 24-15,0 0 0,0 25-16,0-25 15,25 0-15,-25 25 0,0-25 16,0 0-16,24 0 0,-24 0 16,0 1-16,24-1 15,-24 0-15,24 0 16,0-24-1,-24 24-15,25-24 16,-1 0-16,0-24 0,0 24 16,24-24-16,-23 24 15,23-24-15,-24 24 0,25 0 16,-25-24-16,24 24 16,-24 0-16,25 0 0,-1 0 15,1 0-15,-25 0 0,24 0 16,0 0-16,-23 0 15,23 0-15,-24-25 0,0 25 16,1 0-16,-1-24 16,0 24-16,0-24 15,-24 0 1,-24 24-16,24-24 16,-24 24-16,24-25 0,-24 1 15,24 0-15,0-24 16,-25 23-16,25 1 0,0-24 15,0 0-15,0 23 0,0-23 16,0 24-16,0 0 16,-24-1-16,24 1 0,0 0 15,0 0-15,-24 0 0,24-1 16,0 1 0,-24 24-16,24-24 15,-24 24-15,24-24 16,-25 24-1,25-24-15,-24 24 16,0 0-16,0 0 16,-24 24-16,23-24 0,-23 24 15,-25-24-15,25 24 16,-25 0-16,1 1 0,-1-1 16,1 0-16,23 0 15,1 0-15,0 1 0,23-25 16,-23 24-16,24 0 15</inkml:trace>
  <inkml:trace contextRef="#ctx0" brushRef="#br0" timeOffset="377832">23973 9797 0,'0'24'0,"0"0"16,24-24-1,0 0-15,1 25 0,-1-25 16,0 24-16,0 0 0,0 0 15,1 0-15,-1 1 16,0-1-16,0 0 0,0 0 16,1 0-16,-1 1 15</inkml:trace>
  <inkml:trace contextRef="#ctx0" brushRef="#br0" timeOffset="378114">24070 9313 0,'24'0'31,"0"24"-15,0-24 0,1 25-16,23-1 0,-24 0 15,0 0-15,25 0 16,-25 1-16,24-1 0,-23 0 16,-1-24-16</inkml:trace>
  <inkml:trace contextRef="#ctx0" brushRef="#br0" timeOffset="378485">24723 9168 0,'-24'0'0,"48"0"31,0 24-15,0 0 0,1 1-16,-1-25 15,0 24-15,0 0 0,25 0 16,-25 0-16,0 1 16,0-1-16</inkml:trace>
  <inkml:trace contextRef="#ctx0" brushRef="#br0" timeOffset="378780">24844 9749 0,'-24'0'0,"24"-25"16,24 25-16,0 0 15,0 0-15,1 0 16,-1 0 0,24 0-16,-24 25 15,0-1-15,25 0 0,-25 0 16,0 0-16,0 25 0,1-25 15</inkml:trace>
  <inkml:trace contextRef="#ctx0" brushRef="#br0" timeOffset="380573">24384 9120 0,'25'0'31,"-25"-24"16,24 24-47,-24-25 32,24 25-32,-24-24 15,0 0 1,24 24-16,-24-24 15,0 0-15,0-1 16,0 1 0,0 0-16,0 0 0,-24 0 15,24-1-15,-24 25 0,24-24 16,-24 0-16,-1 0 16,25 0-16,-48-1 0,24 1 15,0 0-15,-1 24 16,1-24-16,0 0 0,0 24 15,0-24-15,-1 24 0,1 0 16,-24-25 0,24 25-16,-1 0 15,-23 0-15,24 0 16,0 25-16,0-25 0,-1 0 16,-23 0-16,24 24 15,0-24-15,-1 0 0,1 0 16,0 0-16,0 0 0,0 0 15,-1 0 1,1 0-16,0 0 16,24 24-16,-24-24 0,0 0 15,-1 0-15,1 0 16,24 24 0,-24-24-16,0 0 31,0 0 0,0 0-15,-1 0-1,25-24 48,0 0-48,0 0 1,-24-1-16,24 1 16,0 0-16,0 0 15,0 0-15,0-1 0,-24-23 16,24 24-16,0-25 16,-24-23-16,24 23 0,-24 1 15,24-24-15,-25-1 0,1 0 16,0-23-16,24 23 15,-24 0-15,0 1 0,-1-25 16,1 25-16,0-1 16,0 25-16,0-25 0,-1 25 15,25-25-15,-24 25 0,24-1 16,-24-23-16,24 23 16,-24 1-16,24 0 0,0-25 15,-24 25-15,0-1 16,24-23-16,-25 23 0,25 1 15,-24 0-15,0-1 0,24 1 16,-24-1-16,24 1 16,-24 0-16,24-1 0,-25 1 15,25 24-15,0-25 16,0 25-16,-24-24 0,24 24 16,0-1-16,0 1 0,-24 0 15,24 0-15,0 0 16,-24-1-16,24 1 15,0 0 1,0 0-16,0 0 16,0-1-16,0 1 15,-24 0 1,24 0-16,0 0 16,0 0-1,0-1 16,-25 25-15</inkml:trace>
  <inkml:trace contextRef="#ctx0" brushRef="#br0" timeOffset="381072">22401 5733 0,'0'-24'16,"0"0"15,24 24-15,-24-25-16,24 1 16,0 24-16,0-24 15,1 0-15,-1 24 16,-24-24-16,24 24 15,0-24-15,-24-1 47,24 25-31,1 0 0,-1 25-16,-24-1 15,24-24-15,0 48 0,0-24 16,1 25-16,23-1 15,-24 0-15,0 1 0,1-1 16,-1 1-16,0 23 16,0-23-16,0-1 0</inkml:trace>
  <inkml:trace contextRef="#ctx0" brushRef="#br0" timeOffset="382922">20998 6725 0,'0'-24'16,"-25"24"-16,1 0 15,48 0 17,1 0-17,-25 24 1,24-24-16,0 24 0,0-24 16,0 24-16,1 0 0,-1-24 15,0 25-15,0-1 16,-24 0-16,24 0 0,1 0 15,-1 1 1,-24-1-16,24 0 16,-48-24 15,24-24-15,-24 24-16,24-24 0,-25-1 15,25 1-15,0-24 16,-24 24-16,24-25 0,0 1 15,0-1-15,0 1 16,0 0-16,0 24 0,0-25 16,24 25-16,-24 0 15,25 0-15,-25-1 0,24 25 16,-24 25 0,24-1-1,-24 0-15,0 0 16,24 0-16,-24 1 31</inkml:trace>
  <inkml:trace contextRef="#ctx0" brushRef="#br0" timeOffset="383561">23344 6749 0,'-24'-24'16,"24"48"31,0 0-31,24 0-16,-24 1 15,24-1-15,1 24 0,-25-24 16,24 25-16,0-25 0,-24 24 15,24-23-15,0 23 16,-24-24-16,24 0 0,-24 25 16</inkml:trace>
  <inkml:trace contextRef="#ctx0" brushRef="#br0" timeOffset="384245">23296 6822 0,'-24'0'15,"-1"-25"-15,1 1 0,0 0 16,24-24-16,-24 23 16,24-23-16,0 24 0,0-24 15,0-1-15,0 1 0,24-1 16,0 1-16,0 24 15,1-25-15,23 25 0,-24 24 16,25-24-16,23 24 0,-24 24 16,1-24-16,-1 24 15,25 1-15,-49 23 0,24-24 16,-23 25-16,-1-25 16,-24 0-16,0 24 0,0 1 15,-24-25-15,-1 24 0,1-24 16,0 25-16,-24-25 15,23 0-15,1 0 0,-24 1 16,24-1-16,-1-24 16,1 0-1,48 0 17,-24-24-32,25 24 15,-1 0 1,0 24-16,0-24 0,0 24 15,1 0-15,-1 0 16,0 1-16,24-25 16,-23 24-16,-1 0 0,0-24 15,0 24-15,25-24 16,-25 24-16,0-24 0,0 0 16,0 0-16,0 0 0,1 0 15,-1-24 1,-24 0-16,24 0 15,-24 0-15,0-1 16,0 1 0,0 0-16,-24 0 31,24 48 0</inkml:trace>
  <inkml:trace contextRef="#ctx0" brushRef="#br0" timeOffset="403005">20296 14176 0,'-24'0'16,"0"-25"-16,24 1 0,-24 24 16,-1-24-16,1 24 15,0-24-15,-24 24 0,23 0 16,-23 0-16,0 0 15,23 0-15,-23 24 0,0 0 16,-1 0-16,25 1 0,0-1 16,-24 24-16,48-24 15,-25 25-15,25-25 0,25 0 16,-1 0-16,0 0 0,24-24 16,25 0-16,-1 0 15,25 0-15,0-24 0,0-24 16,24 24-16,-25-25 15,1 25-15,0-24 0,-24 24 16,-1-1-16,-23 1 16,-1 0-16,-24 0 0,0 24 15,-48 0 1,0 0 0,-24 0-16,23 0 0,-23 0 15,24 0-15</inkml:trace>
  <inkml:trace contextRef="#ctx0" brushRef="#br0" timeOffset="403775">20006 14079 0,'-24'0'0,"-25"0"16,25 0-16,0 0 16,0 0-16,24 24 0,-24-24 15,-1 24-15,1-24 16,0 24-16,0 1 0,24-1 15,-24 0-15,-1 0 0,25 24 16,-24-23-16,24 23 16,-24 0-16,24 1 0,0-1 15,0 25-15,0-25 16,0 1-16,0-1 0,0 0 16,0 1-16,0-25 0,0 24 15,0-24-15,0 1 16,24-1-16,0 0 15,-24 0-15,25 0 16,-1 1-16,0-1 16,0-24-16,-24 24 15,24 0-15,1-24 0,-25 24 16,24-24-16,-24 25 0,0-1 16,24 0-1,-24 0 1,24-24-1,0 0 1,0 0 0,25 0-16,-25 0 15,24 0-15,-23 0 0,47-24 16,-23 24-16,23-24 16,1 0-16,-1-1 0,1 1 15,-1 24-15,1-24 0,0 0 16,-25 0-16,25-1 15,-49 25-15,24-24 0,-24 24 16,0 0-16,1 0 0,-1-24 16,-24 0-1,0 0 1,24-1-16,-24 1 16,0-24-16,0-1 15,0 1-15,0 0 0,0-1 16,-24-23-16,0-1 15,-1 25-15,1-25 0,0 25 16,0-1-16,0 1 16,0 24-16,-1 0 0,1 0 15,0 24-15,0 0 16,0 0-16,-1 0 16,25 24-16,-24-24 15,24 24-15,-24-24 16,24 24-16</inkml:trace>
  <inkml:trace contextRef="#ctx0" brushRef="#br0" timeOffset="404302">20199 14103 0,'0'-24'0,"-24"0"16,0-1-16,0 1 15,24 0-15,-24-24 16,24 23-16,-25-23 0,1 0 16,24-1-16,-24 1 15,0-25-15,24 1 0,-24-25 16,24 0-16,-25 0 0,25-23 16,0 23-16,-24-24 15,24 0-15,-24 24 0,24 0 16,0 25-16,0-1 15,0 1-15,-24 23 0,24 1 16,0 24-16,0-1 0,0 1 16,-24 24-16,24-24 15,24 24 32,0 0-31,0 0 15</inkml:trace>
  <inkml:trace contextRef="#ctx0" brushRef="#br0" timeOffset="420405">24771 1306 0,'25'0'0,"-25"-24"16,24 24-16,0 0 15,0 0-15,25 24 16,-25-24-16,24 24 15,0 25-15,1-1 0,-1 1 16,25-1-16,-25 24 0,25 1 16,-1 24-16,-23-25 15,23 25-15,1 0 0,-1 0 16,-23 24-16,-1-25 16,1 25-16,-1-24 0,0 24 15,1 0-15,-1 24 0,-24 0 16,25-24-16,-25 24 15,0 1-15,0-26 0,-24 1 16,0 25-16,0-50 16,-24 25-16,0 0 0,0 0 15,-25 0-15,1-24 16,0 24-16,-1-24 0,-23 24 16,-1-25-16,25 1 0,-25 0 15,25 0-15,-25-1 0,25-23 16,-1 0-16,1-1 15,0 1-15,-1-1 0,25-23 16,-24 23-16,23-23 16,-23-1-16,24 0 0,0-23 15,-1-1-15,1 0 0,0 0 16,0 0-16,0-24 16,0 0-16,-1 0 0,1 0 15,0 0 1,0 0-16,0-24 0,-1 24 15</inkml:trace>
  <inkml:trace contextRef="#ctx0" brushRef="#br0" timeOffset="420717">24747 5806 0,'-24'24'16,"24"0"0,0 0-1,0 0 1,0 1-16,0 23 16,0-24-16,24 0 15,-24 1-15,24 23 0,-24-24 16,25 0-16,-1 25 0,0-25 15,0 0-15,0-24 16,25 24-16,-25 0 0,24-24 16,1 0-16,-1 0 15,25-24-15,-1 24 0,1-24 16</inkml:trace>
  <inkml:trace contextRef="#ctx0" brushRef="#br0" timeOffset="490629">10475 15820 0,'0'-24'15,"-24"0"-15,24 0 0,-25 0 16,25 0 0,-24-1-16,24 1 0,-24 0 15,0 24-15,0 0 16,-1 0 0,1 24-16,0 25 0,0-1 15,0 0-15,0 49 16,24 0-16,0 0 0,0 24 15,0-25-15,24 25 0,0-24 16,24 0-16,1-25 16,-1 1-16,25-25 0,-1 1 15,1-25-15,-1-24 16,1 0-16,-1 0 0,1 0 16,-25-24-16,25-1 15,-49 1-15,25-24 0,-25 24 16,-24-25-16,0 1 0,0 0 15,-49 23-15,25-23 16,-24 0-16,-1 23 0,-23 1 16,23 0-16,1-24 0,0 48 15,24-25-15,-25 1 16,49 0-16,0 0 0,0 0 16,24 0-1,1-1-15,23 1 0,-24 24 16,24-24-16,1 24 15,-1 0-15,1 24 0,-1-24 16,0 24-16,1 25 0,-25-25 16,24 24-16,-23 1 15,-1-25-15,-24 24 0,24 1 16,-24-25-16,24 24 0,-24-24 16,24 1-16,0-1 15,1-24-15</inkml:trace>
  <inkml:trace contextRef="#ctx0" brushRef="#br0" timeOffset="491067">11394 16135 0,'-24'0'0,"0"-24"0,-1 24 15,1-24-15,24-1 0,0 1 16,0 0-16,0 0 16,0 48-1,24 0 1,-24 0-16,25 25 16,-25-1-16,24-24 0,0 25 15,0-1-15,25 0 16,-25-23-16,0 23 0,0-24 15,25 0-15,-25 1 0,24-25 16,-24 0-16,1 0 16,-1 0-16,0-25 0,0 1 15,-24 0-15,0-24 16,0-1-16,0 1 0,-24-25 16,-24 1-16,23 23 0,-23 1 15,24 0-15,-25-1 16,25 1-16,-24 48 0,24-24 15,-1 24 1,25 24-16,25-24 16,-25 24-16</inkml:trace>
  <inkml:trace contextRef="#ctx0" brushRef="#br0" timeOffset="492490">11829 15820 0,'-24'-24'16,"24"0"0,-24 24-16,24-24 0,-24 0 15,24 0 1,24 24-1,24 0-15,1 0 16,-1 24-16,1 0 16,-1 0-16,25 0 0,-25 25 15,0-1-15,1-24 0,-25 25 16,0-1-16,0-24 16,-24 0-16,0 25 0,0-25 15,-24-24-15,0 0 16,0-24-16,0 0 15,24-25-15,-25 1 0,25-25 16,0 25-16,0-25 16,0 25-16,25-25 0,-25 25 15,24 24-15,0-25 16,0 25-16,0 24 16,0 0-16</inkml:trace>
  <inkml:trace contextRef="#ctx0" brushRef="#br0" timeOffset="493138">12773 15530 0,'0'-24'16,"0"0"-16,0 0 15,0-25-15,0 25 16,0 0-16,0 0 0,-24-1 16,0-23-16,24 24 15,-25 0-15,1 24 0,-24 0 16,24 0-16,-1 24 15,1 0-15,0 0 0,0 25 16,24-25-16,0 24 0,0 1 16,0-1-16,24 0 15,0 1-15,25-25 16,-1 0-16,0 0 0,-23-24 16,23 25-16,0-25 0,1 0 15,-25-25-15,0 1 0,0 24 16,0-24-16,-24 0 15,0 0-15,-24-1 0,24 1 16,-24 0-16,0 24 16,0-24-16,-1 24 15,25 24-15,0 0 16,25 25-16,-1-1 0,0 25 16,24-1-16,1 25 0,23-25 15,-23 25-15,23 0 16,-23 0-16,-1-25 0,0 1 15,-23-1-15,-1-23 0,-24-1 16,0 1-16,-24-25 16,-1-24-16,-23 0 0,-24 0 15,23-24-15,-23-1 0,-1-23 16,25 0-16,-1-25 16,1 25-16,24-25 0,-1 25 15,1-1-15,24 1 16</inkml:trace>
  <inkml:trace contextRef="#ctx0" brushRef="#br0" timeOffset="493635">13257 15240 0,'0'-48'0,"-24"23"0,24 1 15,-25 0-15,25 0 16,-24 0-16,0-1 0,0 25 16,0 0-16,-1 25 15,1-25-15,0 24 0,0 0 16,24 24-16,-24-23 0,24 23 15,0-24-15,0 24 16,24-23-16,-24-1 0,24 0 16,0 0-16,0 0 15,1-24-15,-1 25 0,0-25 16,0 0-16,0 0 0,1-25 16,-1 1-1,0 24-15,-24-24 0,24 0 16,-24 0-16,0-1 0,0 1 15,0 0-15,0 0 16,0 0-16,24 24 31,0 24-31,-24 0 16,25 0-16,-1 25 16,0-25-16,0 0 0,0 0 15,25 0-15,-25-24 0</inkml:trace>
  <inkml:trace contextRef="#ctx0" brushRef="#br0" timeOffset="494504">13595 14901 0,'0'-24'0,"-24"0"0,24 0 15,-24 24 1,24 24-16,0 0 16,0 0-16,0 25 15,0-25-15,0 0 0,0 24 16,24-23-16,-24-1 16,24 24-16,25-24 0,-25 1 15,24-1-15,-23 24 16,23-24-16,0-24 0,1 24 15,-1-24-15,-24 25 0,0-25 16,1 0-16,-1-25 16,0 25-16,-24-24 0,0 0 15,0 0-15,0 0 16,-24-25-16,0 1 0,-1 0 16,-23-1-16,0 1 0,-1-1 15,1 1-15,0 24 16,-1 0-16,25 24 0,-24 0 15,23 0-15,25 24 16,-24-24-16,24 48 0,0-24 16,0 1-16,24-1 0,1 0 15,-25 0-15,24 0 16,0-24-16,24 25 0,1-25 16,-25 0-16,0 0 15,0-25 1,0 1-16,1 0 0,-25 0 15,24 0-15,-24-1 16,24-23-16,0 24 0,-24-25 16,24 25-16,1 0 15,-25 0-15,24 24 0,0 0 16,0 0-16,0 0 0,1 24 16,-1 0-16,0 0 15,0 25-15,0-25 0,1 0 16,-25 0-16,24 1 15,0-1-15,0-24 0,-24 24 16,24-24-16,0 0 16,-24-24-1,25 0-15,-25-1 16,0 1-16,24-24 0,0-1 16,-24 1-16,0 0 15,24-25-15,-24 25 0,24 24 16,-24-25-16,25 25 15,-1 24-15,0 24 16,24 0-16,-23 25 16,-1-1-16,24 1 0,1-1 15,-25-24-15,24 24 0,-24-23 16,0-25-16,1 24 16,23-24-16,-24-24 15</inkml:trace>
  <inkml:trace contextRef="#ctx0" brushRef="#br0" timeOffset="498463">15289 13522 0,'0'-24'15,"-24"0"1,-25 24 0,49 24-1,0 0-15,24 1 0,1-1 16,-1 24-16,24 1 15,-24 23-15,25-24 0,-25 1 16,0 23-16,24-23 0,-23 23 16,-1-23-16,-24-1 15,24-24-15,-24 25 0</inkml:trace>
  <inkml:trace contextRef="#ctx0" brushRef="#br0" timeOffset="498804">14877 13692 0,'-48'-49'0,"24"25"0,0 0 16,24 0-16,0 0 0,24-1 15,24 25-15,1-24 16,-1 24-16,25-24 0,-1 24 15,1 0-15,24 0 16,-25 0-16,25 0 0,-25 0 16,1 24-16,0 0 0,-1 25 15,-23-25-15,-25 24 16,0 1-16,-24-1 0,-24 25 16,0-25-16,-1 0 0,-23 1 15,0-1-15,-1 1 16,1-25-16,24 0 0,-1 0 15,1-24-15,24 24 16</inkml:trace>
  <inkml:trace contextRef="#ctx0" brushRef="#br0" timeOffset="499189">15821 13353 0,'0'-24'0,"-24"0"15,24-1-15,24 50 32,-24-1-32,24 0 15,0 0-15,0 25 0,1-25 16,-1 24-16,0 1 15,0-25-15,-24 24 0,24 1 16,-24-25-16,25 24 0,-25-24 16,24 0-16,-24 1 15,0-1-15,24-24 0,-24 24 16,24-24-16,0 0 0,1 0 16,-1 0-16,0 0 15,24-24-15,-23 0 0,23 24 16,0-25-16,1 1 15,-1 24-15,-24-24 0,25 0 16,-25 24-16,0-24 16,-24 0-16</inkml:trace>
  <inkml:trace contextRef="#ctx0" brushRef="#br0" timeOffset="499544">16571 13160 0,'-24'-25'0,"24"1"16,24 24-1,-24 24 1,24 1-16,0-1 0,0 0 16,1 0-16,-1 24 0,24 1 15,-24-1-15,1-24 16,-1 25-16,0-25 0,0 24 15,0-48-15,-24 25 16</inkml:trace>
  <inkml:trace contextRef="#ctx0" brushRef="#br0" timeOffset="499710">16547 13160 0,'-25'-49'16,"1"1"-16,0-25 0,0 25 15,24 24-15,0-25 16,24 25-16,0 0 0,25 0 16,-1 24-16,0 0 15,1 0-15,-1 0 0</inkml:trace>
  <inkml:trace contextRef="#ctx0" brushRef="#br0" timeOffset="499882">16716 13280 0,'24'0'15,"0"0"-15,25-24 0,-1 0 16,25-24-16,-25 24 16,49-1-16,-49-23 15,25 24-15,-1 24 0</inkml:trace>
  <inkml:trace contextRef="#ctx0" brushRef="#br0" timeOffset="500916">16522 14393 0,'0'-24'15,"0"0"-15,0 0 0,0-1 16,0 1-16,0 0 16,0 48-1,0 0 1,0 1-16,-24 23 0,24 0 16,-24 25-16,24 0 0,0 23 15,-24-23-15,24 24 16,-24-25-16,24 1 0,0-1 15,0 1-15,0-25 16,0 1-16,0-1 0,0 0 16,0-23-16,0-1 0,0 0 15,0 0-15,0 0 16,0 1 0,24-25-1,0 0 1,0 0-16,0 0 0,1-25 15,23 25-15,0-24 16,25 0-16,266-97 31,-243 97-31,25 0 0,-24-25 16,0 25-16,24 0 0,-49-24 16,25 48-16,-48-25 15,23 1-15,-48 24 0,25-24 16,-49 0-1,-25 24 1,1-24-16,0 24 16,0 0-16,0 0 15,0 0-15,-1-25 16,1 25-16,0 0 16,0 0-16,0-24 15,-1 24-15,-23-24 0,24 0 16,-25 0-16,1-1 15,0 1-15,-1 0 0,1 0 16,24 0-16,-25 0 0,25-1 16,-24 1-16,24 24 15,-1-24-15,-23 0 0,24 0 16,0-1-16,-25 25 16,25-24-16,0 0 0,-25 0 15,1 0-15,24 24 16,0-25-16,0 1 0,-1 0 15,1 0-15,0 0 0,0-1 16,24 1 0,-24 24-1,-1 0 1,1 0 31,24 24-32</inkml:trace>
  <inkml:trace contextRef="#ctx0" brushRef="#br0" timeOffset="501840">16571 14490 0,'24'0'0,"0"0"47,0 0-16,-24 24 0,25-24-31,-25 24 0,0 1 16,0-1 0,0 0-16,-25-24 15,25 24-15,0 0 16,25-24 62,-1 0-62,-24-24-1,24 24-15,0 0 16,-24-24-16,24 24 0,1 0 15,-1-24-15,0 24 32,0 0-17,-48-24 63,0 24-46,24-25-32,-24 25 15,-1-24 1,1 24-16,0-24 16,0 0-1,0 24 1,24-24-16,-25 24 15,25-25 1</inkml:trace>
  <inkml:trace contextRef="#ctx0" brushRef="#br0" timeOffset="502954">16643 14877 0,'0'-24'31,"0"48"16,-24 0-31,24 0-1,0 1-15,-24-1 0,24 0 16,0 0 0,0 0-16,0 1 15,0-1 1,24-24 62,0-24-62,1 24-1,-1 0-15,-24-25 16,24 25-16,0-24 0,0 24 16,1-24-16,-1 24 0,0-24 15,0 24-15,-24-24 16,24 24-16,-24-25 62,24 25-30,1 0-17,-1-24 1,0 24-1,-48 0 32,0-24-31,-1 24 0,1 0-1,24-24-15,-24 24 0,24-24 16,-24 24-1,24-25-15,-24 25 16,24-24-16,-24 24 16,-1 0-1,1 24 1,0 1 0,0-25-1,24 24-15,0-48 47,24 24-31,0 0-1</inkml:trace>
  <inkml:trace contextRef="#ctx0" brushRef="#br0" timeOffset="503604">16958 14732 0,'24'24'78,"-24"0"-62,24 0 0,-24 1-1,24-1 1,-24 0 0,0-48 46,25 24-62,-1 0 16,0 0-1,-24-24 1,24 24-16,0 0 16,-24-25 46,0 1-31,0 0-15,0 0 0,-24 24-16,24-24 15,-24 24-15,0 0 16,0 0-1,-1 0 1,1 0-16,24 24 16,-24-24-16,0 24 15</inkml:trace>
  <inkml:trace contextRef="#ctx0" brushRef="#br0" timeOffset="504354">16909 15119 0,'-24'0'15,"0"0"1,0 0-16,0 0 15,24 24-15,-24-24 16,-1 0-16,1 24 0,0-24 16,0 25-16,0-25 15,-1 24-15,1-24 16,24 24-16,-24-24 16,24 24-1,24 0 1,0-24-16,-24 24 15,25-24-15,-1 0 16,0 0-16,0 0 16,0 0-16,25-24 15,-25 24-15,0-24 0,0 24 16,0-24-16,1 0 16,-25 0-1,-25-1 1,1 25-16,0 0 15,0 0-15,0 0 0,0 0 16,-1 0-16,1 0 0,0 0 16,0 0-16,24 25 31</inkml:trace>
  <inkml:trace contextRef="#ctx0" brushRef="#br0" timeOffset="504823">17079 15046 0,'0'-24'31,"-24"24"16,-1 24-47,1-24 15,24 25-15,-24-1 16,24 0-16,0 0 16,24-24-16,-24 24 15,24-24-15,1 0 16,-1 0-16,0 0 15,0 0-15,0-24 0,1 24 16,-1 0-16,-24-24 16,24 24-16,-24-24 15,0 0 1,-24-1 0,0 25-16,-1 0 15,1 0-15,0 25 16,0-25-16,0 24 15,24 0 17,24-24-17</inkml:trace>
  <inkml:trace contextRef="#ctx0" brushRef="#br0" timeOffset="505184">17393 14950 0,'0'-25'16,"-24"25"15,24 25-31,-24-25 16,0 24-1,0 0-15,24 0 16,0 0-1,24 1 1,0-25-16,0 0 0,0 0 16,0 0-1,1-25-15,-1 1 16,0 24 0,-24-24-16,0 0 15,0 0-15,-24 24 16,0-25-16,-1 25 15,1 0-15,0-24 0,0 24 16,-24 0-16,-1 24 16</inkml:trace>
  <inkml:trace contextRef="#ctx0" brushRef="#br0" timeOffset="616048">15168 15651 0,'-24'-24'16,"24"0"77,24 24-93,-24-24 16,48 24-16,-24-25 16,25-23-16,-1 24 0,25-25 15,-1 25-15,1-24 0,24-1 16,-25 1-16,1 0 16,-1 24-16,1-25 0,-25 25 15,1 0-15,-25 0 16,0 24-16,0-25 0,-48 25 31,0 0-31</inkml:trace>
  <inkml:trace contextRef="#ctx0" brushRef="#br0" timeOffset="616360">15748 15022 0,'-24'0'16,"0"0"-16,48 0 47,0 0-32,1 0-15,-1 0 0,0 0 16,24-24-16,1 24 0,-1 0 15,-24 0-15,25 0 16,-1 0-16,-24 0 0,0 24 16,1-24-16,-25 24 15,0 1-15,-25 23 0,1-24 16,0 25-16,-24-1 0,-1-24 16</inkml:trace>
  <inkml:trace contextRef="#ctx0" brushRef="#br0" timeOffset="616991">16184 15530 0,'24'-24'16,"0"24"-16,0-24 0,1 24 0,-1 0 31,-48 0-15,-1 24-16,1 0 15,0 0-15,-24 1 16,-1-1-16,1 24 0,-25-24 16,1 25-16,-1-1 0,1-24 15,-1 25-15,25-25 16,-1 0-16,1 0 0,24 0 16,-1 1-16</inkml:trace>
  <inkml:trace contextRef="#ctx0" brushRef="#br0" timeOffset="617309">15531 15772 0,'-25'0'15,"25"24"17,-24-24-17,24 24-15,0 1 0,0-1 16,-24 24-16,24-24 16,-24 1-16,24 23 0,-24-24 15,24 0-15,0 1 0,0-1 16,24 0-16,0-24 15,0 0-15,25 0 0,-1 0 16,49-24-16,-25 0 16</inkml:trace>
  <inkml:trace contextRef="#ctx0" brushRef="#br0" timeOffset="621912">24142 1476 0,'25'0'47,"-25"-25"-47,24 25 0,0-24 16,0 0-16,25 0 0,-25 24 15,24-24-15,-24-1 16,25 1-16,-25 0 0,24 24 16,-24-24-16,25 0 15,-25-1-15,24 1 0,-23 24 16,-1-24-16,0 24 0</inkml:trace>
  <inkml:trace contextRef="#ctx0" brushRef="#br0" timeOffset="622223">24288 1451 0,'-25'0'15,"50"0"17,-25-24-32,24 24 15,0-24-15,0 0 0,0 0 16,25-1-16,-1 1 15,0 0-15,-23-24 0,23 23 16,0 1-16,1 24 0,-1-24 16,-24 0-16,1 24 15,-1 0-15</inkml:trace>
  <inkml:trace contextRef="#ctx0" brushRef="#br0" timeOffset="623047">24312 1427 0,'-24'0'15,"24"-24"1,24 24-16,0-24 15,0 0-15,0-1 16,25 1-16,-25 0 16,24 0-16,1 0 0,-25-1 15,24 1-15,-24 24 16,25-24-16,-25 24 0,-24-24 16,24 24-16,0 0 0,-48 0 31,0 0-16,0 0-15,0 0 0,-1 0 16,-23 0-16,24 0 16,-25 24-16,25-24 0,-24 0 15,24 0-15,0 0 16,-1 0-16,1 0 16,24 24-16,-24-24 15,24 24 16,24-24-31,0 0 16,1 0-16,-1-24 0,24 24 16,0 0-16,-23-24 0,23 24 15,0-24-15,1 24 16,-25 0-16,0-24 0,0 24 16,1 0-16,-1-25 15,-48 25 1,-1 25-16,1-25 0,-24 24 15,-1-24-15,1 24 16,0 0-16,-25 0 0,25 1 16,-1-25-16,25 24 15,0 0-15,0-24 0,0 24 16,48-24 0,48 0-1,-23 0-15,-1 0 16,0-24-16,1 0 0,-1 0 15,1 24-15,-25-25 0,24 1 16,-24 24-16,1-24 0,-1 24 16,-24-24-16,-24 24 15,-1 0 1,1 0-16,-24 24 16,-1-24-16,1 24 0,0 0 15,-1-24-15,25 25 16,-24-25-16,48 24 0,-24-24 15,24 24-15</inkml:trace>
  <inkml:trace contextRef="#ctx0" brushRef="#br0" timeOffset="642504">25183 11829 0,'-25'0'16,"25"-24"-16,0 48 47,25 0-47,-25 0 15,24 1-15,-24-1 16,24 0-16,0 24 0,0 1 15,-24-25-15,49 24 16,-25 1-16,0-1 0,0 0 16,1 25-16,-1-25 15,24 1-15,-24-1 0,0 1 16,-24-25-16,25 24 0,-1 1 16,0-1-16,-24-24 15,24 24-15</inkml:trace>
  <inkml:trace contextRef="#ctx0" brushRef="#br0" timeOffset="642749">25594 12869 0,'-24'0'16,"-1"0"-1,50 24 17,-1-24-17,0 25-15,0-1 16,0-24-16,1 24 0,-1-24 16,0 0-16,0 0 15</inkml:trace>
  <inkml:trace contextRef="#ctx0" brushRef="#br0" timeOffset="643001">26029 12821 0,'0'-24'16,"0"-1"-1,-24 25 16,24 25-31,0-1 16,-24 0 0,24 0-16,0 0 0,0 1 15,-24-1-15,24 0 0,0 24 16,-24-23-16,-1-1 16,25 0-16,-24 0 0,0 0 15</inkml:trace>
  <inkml:trace contextRef="#ctx0" brushRef="#br0" timeOffset="644800">25545 13788 0,'-24'-24'16,"0"0"15,0 24-31,0 0 16,0 24-16,-1-24 0,1 24 15,-24 1-15,24-1 16,-1 0-16,-23 0 0,24 25 16,24-25-16,-24 24 0,24 1 15,0-25-15,0 24 16,0 1-16,24-1 0,0-24 16,0 24-16,0-23 15,1 23-15,23-24 0,0 0 16,-23 1-16,47-25 15,-24 0-15,1 0 0,-1-25 16,25 1-16</inkml:trace>
  <inkml:trace contextRef="#ctx0" brushRef="#br0" timeOffset="645232">25860 13958 0,'0'24'47,"0"0"-32,0 0 1,0 1-16,0-1 0,0 0 15,24 0-15,0 0 16,1 1 0,-1-25-16,24 0 0,-24 0 15,0 0-15,1 0 0,-1-25 16,0 25-16,0-24 16,0 0-16,-24 0 15,0 0-15,-24-1 16,24 1-16,-24 24 0,0-24 15,0 0-15,-25 0 0,25 24 16,0 0-16,-24 0 16,23 0-16,1 0 0,0 0 15,0 24-15,0-24 16,24 24-16</inkml:trace>
  <inkml:trace contextRef="#ctx0" brushRef="#br0" timeOffset="645647">26320 13837 0,'0'-24'16,"24"24"-16,0-25 15,-24 1 1,24 24-16,-24-24 31,-24 24-31,0 0 16,0 24-16,-1-24 0,1 24 15,0 1 1,0-25-16,24 24 0,0 0 16,24-24-1,0 24-15,25-24 16,-25 24-16,24-24 0,1 25 15,-25-25-15,24 0 16,0 24-16,-23-24 0,-1 24 16,0-24-16,-24 24 15,0 0 1,-24 1-16,0-25 0,-1 24 16,1-24-16,-24 0 15,24 0-15,0 0 0,-1 0 16,1 0-16</inkml:trace>
  <inkml:trace contextRef="#ctx0" brushRef="#br0" timeOffset="645946">26561 13547 0,'0'-25'0,"0"1"16,0 0-1,0 48 17,25 0-32,-25 1 15,24-1-15,0 0 0,0 0 16,0 0-16,25 1 16,-25-1-16,0 24 0,0-24 15,1 0-15,-1 1 16,0-1-16,-24 0 0,24 0 15,0-24-15,1 24 0,-1-24 16,0 0 0,0 0-16,0-24 0</inkml:trace>
  <inkml:trace contextRef="#ctx0" brushRef="#br0" timeOffset="646127">26779 13692 0,'-72'0'0,"47"0"0,1 0 16,0 0-16,48 0 31,0-24-31,1 24 16,23-25-16,0 1 0,1 24 16,-1-24-16,1 0 0,-25 0 15</inkml:trace>
  <inkml:trace contextRef="#ctx0" brushRef="#br0" timeOffset="646473">27336 13208 0,'0'-24'16,"24"48"31,0 0-32,0 0-15,0 0 16,1 25-16,23-25 15,-24 0-15,0 25 0,25-25 16,-25 24-16,0-24 0,0 1 16,0-1-16,1 0 15,-1 0-15,-24 0 16</inkml:trace>
  <inkml:trace contextRef="#ctx0" brushRef="#br0" timeOffset="646708">27481 13619 0,'-24'0'15,"-1"-24"-15,50 24 47,-1 0-31,0 0-16,0 0 0,0 0 15,0 0-15,1 24 0,23-24 16,-24 0-16,0 0 16,1 24-16,-1-24 0,0 0 15</inkml:trace>
  <inkml:trace contextRef="#ctx0" brushRef="#br0" timeOffset="646931">27892 13498 0,'0'-24'0,"0"48"78,-24 0-78,24 1 0,0-1 15,-24 0-15,24 0 16,-25 0-16,-23 1 0</inkml:trace>
  <inkml:trace contextRef="#ctx0" brushRef="#br0" timeOffset="649014">27965 9507 0,'0'-24'15,"0"48"1,24 0-1,-24 0-15,0 0 16,0 1-16,24 23 16,-24 0-16,0 1 0,24 23 15,-24 1-15,24 24 0,0-25 16,-24 25-16,25 0 16,-1-25-16,0 25 0,-24-24 15,24-1-15,0 1 16,-24-1-16,25-23 0,-25-1 15,24 0-15,-24 1 0,0-1 16,24 1-16,-24-25 16,0 24-16,24-24 0,-24 1 15,0-1-15,24 0 16,-24 0-16,25-24 16,-1 0-16,0 0 15,0 0-15,25 0 16,-1 0-16,0-24 0,25 24 15,-1-24-15,25 0 16,0-1-16,24 1 0,0 0 16,0 0-16,0 0 0,0 24 15,0-25-15,0 1 16,0 24-16,-25-24 0,1 24 16,0 0-16,0 0 0,-1-24 15,-23 24-15,0 0 16,-1 0-16,1 0 0,-1-24 15,-23 24-15,-25 0 16,24 0-16,-24-25 0,1 25 16,-50 0 46</inkml:trace>
  <inkml:trace contextRef="#ctx0" brushRef="#br0" timeOffset="650076">28134 9773 0,'0'-24'16,"0"-1"15,24 1-16,0 0-15,0 24 16,1-24-16,23 0 16,25 24-16,-1-24 0,49-25 15,0 25-15,0 0 16,48-25-16,-24 25 0,25-24 16,-25 24-16,0-1 0,0 1 15,0 0-15,-24 0 16,-24 0-16,0-1 0,0 1 15,-25 24-15,1-24 0,-25 24 16,1-24-16,-1 24 16,0 0-16,1-24 0,-25 24 15,0 0-15,0 0 16,0-24-16,1 24 0,-1 0 16,-48 0 46,24 24-46,-25-24-16,25 24 15,0 0 1,0 0-16,0 0 16,25 25-16,-25-1 15,24 1-15,-24 23 0,24-23 16,0 47-16,0-23 0,1-1 15,-25 25-15,24-24 16,0 24-16,0-25 0,0 1 16,1-1-16,-1-23 15,0-1-15,0 0 0,-24 1 16,24-1-16,-24-24 0,24 1 16,-24-1-16,0 24 15,25-48-15,-25 24 0,0 1 16,24-1-16,-24 0 31,-24-24-15,-1 0-1,1 0-15,0 0 0,0 24 16,-121 0 0,96 0-16,-23 1 15,-25-25-15,-24 24 0,24 0 16,-24 0-16,0 0 15,0 1-15,25-1 0,-1-24 16,24 0-16,1 24 16,23-24-16,1 0 0,24 0 15</inkml:trace>
  <inkml:trace contextRef="#ctx0" brushRef="#br0" timeOffset="650508">28521 10329 0,'24'-24'47,"0"24"-32,0 0-15,1 0 16,23-24-16,-24 24 0,25 0 16,-1-24-16,0 24 0,1-25 15,-25 25-15,0 0 16,25-24-16,-25 24 0,0 0 31</inkml:trace>
  <inkml:trace contextRef="#ctx0" brushRef="#br0" timeOffset="650803">29851 10087 0,'25'0'0,"-1"0"16,0 0-16,0-24 16,0 24-16,25 0 15,-25-24-15,24 24 0,1-24 16,-1 24-16,0-24 16,-23 24-16,23 0 0,-24-25 15,25 25-15,-25 0 16,0-24-1,-48 24 1</inkml:trace>
  <inkml:trace contextRef="#ctx0" brushRef="#br0" timeOffset="651229">29029 10789 0,'-24'0'16,"48"0"31,0-24-31,0 24-1,0 0 1,1 0-16,-1 0 0,24-25 15,1 25-15,-25 0 0,24 0 16,1 0-16,-25 0 0,0-24 16,24 24-16,-23 0 15,-1 0-15</inkml:trace>
  <inkml:trace contextRef="#ctx0" brushRef="#br0" timeOffset="651522">30432 10523 0,'24'-24'0,"0"24"16,1 0-16,-1 0 0,0-25 16,0 25-16,24 0 15,-23-24-15,-1 24 0,24 0 16,-24-24-16,1 24 16,-1 0-16,0 0 0,0 0 15</inkml:trace>
  <inkml:trace contextRef="#ctx0" brushRef="#br0" timeOffset="654409">25158 15482 0,'-24'-24'16,"24"-1"0,-24 25-16,24-24 0,-24 24 15,48 0 17,-24 24-32,0 1 0,24-1 15,-24 24-15,24 1 0,-24-25 16,25 24-16,-25 1 15,24-25-15,0 0 0,-24 0 16,24 0-16,-24 0 16,0 1-16,24-25 15,-24-25 1,-24 25-16,0-24 16,24 0-16,-24-24 0,24 24 15,-24-25-15,-1 1 16,1-1-16,0-23 0,24 23 15,-24 1-15,0 0 16,24 23-16,-25-23 0,25 24 16,0 0-16,0 0 0,25 24 15,-1 0-15,0 24 16,24-24-16,-23 24 16,-1 0-16,24 0 0,-24 25 15,25-25-15,-1 0 16,-24 0-16,25 25 0,-25-25 15,0 0-15,0 0 16,-24 0-16,24-24 0,-24 25 16,25-25-16,-25 24 0,0-48 31,-25 24-31,25-25 16,0 1-16,-24-24 15,0 24-15,24-25 0,-24 1 16,24 24-16,0-25 0,0 1 15,0 24-15,0 0 16,0-1-16,24 25 0,0 0 16,0 25-1,1-1-15,-1 0 0,0 0 16,0 24-16,25-23 0,-25 23 16,0-24-16,0 25 15,0-25-15,1 0 0,-1 0 16,-24 0-16,24-24 15,-24 25-15</inkml:trace>
  <inkml:trace contextRef="#ctx0" brushRef="#br0" timeOffset="654786">25957 15312 0,'0'-24'0,"0"0"16,0 0-1,-24 24-15,-1 24 32,25 0-32,0 0 15,0 1-15,25-1 0,-25 0 16,24 0-16,-24 0 16,24 1-16,0-1 15,0 0-15,0-24 16,1 0-16,-1 0 0,24 0 15,-24-24-15,1 24 0,-1-24 16,-24-1-16,24 1 16,-24 0-16,0 0 0,-24 0 15,0-25-15,-1 25 16,1 0-16,-24 24 0,24-24 16,-25 24-16,25 0 0,0 0 15,0 0-15,24 24 16,-24-24-16,24 24 0,0 0 15</inkml:trace>
  <inkml:trace contextRef="#ctx0" brushRef="#br0" timeOffset="655140">26199 15143 0,'-25'0'16,"1"-24"-1,48 24 17,1 0-32,-1 0 0,0 24 15,0-24-15,0 24 16,1 1-16,-1-1 0,0 0 16,0 0-16,-24 0 15,24 0-15,-24 1 0,0-1 16,0-48-1,-24 24 1,24-25-16,0 1 0,-24 0 16,24-24-16,0 24 15,0-25-15,0 25 0,0-24 16,24 23-16,-24 1 0,0 0 16,24 0-16,-24 0 15,25 24 1</inkml:trace>
  <inkml:trace contextRef="#ctx0" brushRef="#br0" timeOffset="655555">26586 15071 0,'0'24'16,"24"-24"-1,0 0 17,0 0-32,0 0 15,1 0-15,-1 0 0,0 0 16,-24-24-16,24 24 16,0-25-16,1 1 15,-25 0-15,0 0 16,0 0-16,0-1 0,0 1 15,-25 0-15,1 24 16,0 0 0,0 0-16,0 0 0,-1 24 15,1 0-15,24 1 16,-24-1-16,24 0 0,0 0 16,0 0-16,0 25 0,24-25 15,0 0-15,1 0 16,-1-24-16,0 25 0,24-25 15,-23 0-15,23 0 0,0 0 16,-23-25-16</inkml:trace>
  <inkml:trace contextRef="#ctx0" brushRef="#br0" timeOffset="656622">27239 14442 0,'-24'-25'0,"-1"1"15,25 0 1,0 0-16,-24 24 0,24-24 16,-24 24-1,0 24-15,24 0 16,0 0-16,0 0 0,0 25 15,0-1-15,0 1 16,24 23-16,0-23 0,0-1 16,1 24-16,-1-23 15,0-1-15,0-24 0,25 25 16,-25-25-16,0-24 0,24 24 16,1-24-16,-25 0 15,24 0-15,1 0 0,-25-24 16,24 0-16,-24 0 15,1-25-15,-1 25 0,-24 0 16,24-25-16,-24 25 0,0 0 16,-24 0-16,24-24 15,-24 23-15,24 1 0,-25 0 16,1 0-16,24 0 0,-24 24 16,24-25-16,-24 25 15,24 25 16,24-1-31,-24 0 0,0 0 16,24 0-16,0 1 16,-24 23-16,25-24 0,-1 0 15,0-24-15,0 24 0,0 1 16,25-25-16,-25 0 16,0 0-16,0 0 0,1 0 15,-1-25-15,0 1 16,-24 0-16,0 0 0,24 0 15,-24 0-15,0-1 0,-24 1 16,24-24-16,-24 24 16,24-1-16,-24 1 0,-1 0 15,25 48 17,25 0-17,-1 1 1,0-1-16,-24 0 0,24 0 15,0 0-15,0 1 16,1-25-16,-25 24 16,24-24-16,0 0 0,-24-24 15,24-1-15,0 25 16,1-48-16,23-49 16,-48 49-1,0 24-15,0-25 0,0 1 16,0 24-16,0-1 0,0 1 15,-24 0-15,0 24 16,-1 0-16,1 0 0,0 0 16,0 24-16,0 0 15,24 1-15,0-1 16,0 0-16,0 0 0,24 0 16,0-24-16,0 25 15,25-1-15,-25-24 0,24 24 16,-24-24-16,25 0 0,-25 24 15,0-24-15,0 24 16,1-24-16,-25 25 0,24-25 16,-24 24-16,0 0 15,-24-24-15,-1 24 0,1 0 16,-24-24-16,24 0 16,-1 0-16,1 0 15</inkml:trace>
  <inkml:trace contextRef="#ctx0" brushRef="#br0" timeOffset="656844">28352 14151 0,'0'-24'0,"0"0"16,-25 0 0,25 0-16,0 48 31,25-24-31,-1 24 15,0 0-15,0 0 0,0 1 16,25-1-16,-25 0 16,0 0-16,0 0 0,0 0 15,1 1-15,-1-1 0,-24 0 16</inkml:trace>
  <inkml:trace contextRef="#ctx0" brushRef="#br0" timeOffset="658117">28545 14321 0,'-24'-25'0,"24"1"15,-24 0-15,24 0 16,24 24 0,0-24-16,0 24 0,0 0 15,1-24-15,-1 24 16,24-25-16,1 1 0,-25 24 15,24-24-15,-24 0 0,25 0 16,-25 24-16,0-25 16,-24 1-16,-24 0 15,0 24 1,0 0-16,-25 24 0,25-24 16,-24 24-16,23-24 15,1 25-15,24-1 0,-24 0 16,24 0-16,0 0 0,0 1 15,24-1-15,0-24 16,1 24-16,-1 0 0,0 0 16,0-24-16,25 0 0,-25 0 15,0 0-15,0 0 16,25 0-16,-49-24 0,24 0 16,0 24-16,-24-24 15,0 0-15,0-1 0,-24 1 16,24 0-16,-24 0 0,-1 24 15,-23-24-15,24 24 16,0-25-16,-1 25 0,1 0 16,0 0-1,24 25-15,24-1 16,0-24 0,1 0-1,-1 0-15,0 0 16,0 0-16,0 0 15,-24-24-15,25 24 0,-1-25 16,0 1-16,0 0 16,0 24-1,0 0 1,1 24-16,-25 0 16,24 1-16,0-25 0,0 24 15,-24 24-15,24-24 0,1-24 16,-25 25-16,24-1 15,-24-48 17,0-1-17,0-23 1,0 0-16,0 23 16,0 1-16,0-24 0,0 24 15,0-1-15,0 1 16,0 0-16,24 24 31,-24 24-31,24 0 16,0 1-1,-24-1-15,25-24 16,-1 0 15,-24-24-31,24-1 16,-24 1-16,24 0 15,0 0-15,1 0 16,-25-1-16,24 25 16,0 0-16,0 25 15,0-1 1,-24 0-16,24 0 16,-24 0-16,25 1 15,-1-1-15,0-24 16,0 0-16,0 0 15,1 0-15,-1-24 16,0-1-16,0 25 0,-24-24 16,24 0-16,-24 0 0,0 0 15,0-1 1,0 1-16,-24 0 0,0 0 16,0 0-16,0 24 15,-1-24-15,1 24 0,0 0 16,24 24-16,-24 0 15,24 0-15,0 0 16,0 0-16,0 1 0,24-1 16,-24 0-16,24 0 15,-24 0-15,24 1 0,1-25 16,-1 0-16,0 0 0,24 0 16,-23-25-16</inkml:trace>
  <inkml:trace contextRef="#ctx0" brushRef="#br0" timeOffset="658500">29900 13643 0,'-24'0'0,"-1"-24"16,25 0-16,0 0 31,25 24-15,-1 0-16,0 0 15,0 24-15,0-24 0,1 24 16,-1 0 0,0 1-16,-24-1 0,24 0 15,-24 0-15,0 0 16,0 0 0,-24-48-1,24 0 1,-24 0-16,24 0 15,0 0-15,0-1 0,0-23 16,0 24-16,0 0 16,24-1-16,-24 1 0,24 0 15,-24 0-15,24 24 16,0-24-16</inkml:trace>
  <inkml:trace contextRef="#ctx0" brushRef="#br0" timeOffset="659190">30359 13184 0,'-24'-24'0,"24"-1"15,0 1 1,0 0-1,24 48 32,1 25-47,23 23 16,-24-48 0,0 25-16,25-25 0,-25 24 15,0-24-15,0 25 0,0-25 16,1 0-16,-1 0 15,0 1-15,0-1 0,-24 0 16,0 0 0</inkml:trace>
  <inkml:trace contextRef="#ctx0" brushRef="#br0" timeOffset="659466">30408 13595 0,'24'0'32,"0"0"-17,49 0 1,-49 0-1,0 0-15,0 0 16,0 0-16,1 0 0,-1 0 16,0 0-16,0 0 15,0 24-15,1-24 16</inkml:trace>
  <inkml:trace contextRef="#ctx0" brushRef="#br0" timeOffset="659753">30843 13401 0,'-24'0'15,"24"-24"1,0 48 31,0 1-32,0-1 1,0 0-16,0 0 16,0 0-1,0 1-15,0-1 16,-24-24 0,24 24-16,-24-24 15</inkml:trace>
  <inkml:trace contextRef="#ctx0" brushRef="#br0" timeOffset="661642">30553 13716 0,'0'-24'16,"24"24"-16,-24-24 16,0-1-16,0 1 0,0 0 15,24 0-15,-24 0 0,24-1 16,-24 1-16,25 0 15,-25 0-15,24 24 0,0-24 16,0 24-16,0 0 16,1 0-16,-1 24 0,0-24 15,0 24-15,0 0 0,1-24 16,-1 24-16,0 1 16,-24-1-16,0 0 15,-24 0-15,0-24 0,-25 24 16,25-24-16,-24 0 0,-1 0 15,1 0-15,24 0 0,-25-24 16,25 0-16,-24 0 16,24 0-16,24-1 0,0-23 15,0 24-15,0-25 16,0 1-16,0 0 0,24 23 16,0-23-16,0 24 0,0 24 15,0 0 1,1 0-16,-1 24 0,-24 0 15,0 25-15,0-25 0,0 24 16,-24-24-16,24 25 16,-25-25-16,-23 24 0,24-48 15,0 25-15,0-1 16,-1-24-16,-23 0 0,24 0 16,0 0-16,-1-24 0,1-1 15,0 1-15,24 0 16,-24-24-16,24 23 0,0-23 15,0 0-15,24-1 16,-24 25-16,24 0 0,0 0 16,1 0-16,23 24 0,-24 24 15,0 0-15,1 0 16,-1 0-16,0 25 0,-24-25 16,0 24-16,0 1 15,0-25-15,-24 0 0,0 0 16,-1 0-16,1 1 0,0-25 15,0 0-15,0 0 16,24-25-16,0 1 16,24 0-16,-24 0 15,24 0-15,0 24 0,0-25 16,1 1-16,-1 24 0,0 0 16,0 0-16,0 0 15,0 0-15,-24 24 0,25 1 16</inkml:trace>
  <inkml:trace contextRef="#ctx0" brushRef="#br0" timeOffset="662006">30964 12772 0,'24'0'32,"-24"25"-1,25-1-31,-1 0 15,0 0-15,0 25 0,0-25 16,0 24-16,25 1 16,-25-1-16,24 0 0,-23 1 15,23-25-15,-24 24 0,0-24 16,1 1-16,-1-1 16,0-24-16</inkml:trace>
  <inkml:trace contextRef="#ctx0" brushRef="#br0" timeOffset="662398">30988 12748 0,'0'-24'15,"-24"24"-15,24 24 31,0 0-15,-24 1-16,24-1 16,-24 0-16,0 0 15,24 25-15,-25-25 0,25 0 16,0 0-16,-24 0 0,24 1 16,0-50-1,0 1 1,0 0-16,0 0 15,0-25-15,0 1 16,0 24-16,0-25 16,24 1-16,1 24 0,-25 0 15,24 0-15,0-1 0,0 1 16,0 24-16,1 24 16,23 1-16,-24-1 15,24 24-15,1-24 0,-25 25 16,24-1-16</inkml:trace>
  <inkml:trace contextRef="#ctx0" brushRef="#br0" timeOffset="678682">26029 16232 0,'24'-24'16,"-24"-1"0,25 25-16,-25-24 0,24 0 15,-24 0-15,24 0 16,-24-1-16,0 1 15,0 0-15,0 0 32,-24 24-32,-25 24 15,25-24-15,-24 24 16,24 0-16,-25 25 0,1-25 16,0 24-16,-1 1 0,1-1 15,24 0-15,-1 1 16,25-1-16,0 1 0,0-1 15,0-24-15,25 0 16,-25 1-16,24-1 0,24 0 16,-24-24-16,25 0 15,-25 0-15,24 0 0,1 0 16,-1-24-16,-24 24 0,25-24 16,-25 24-16,0-25 15,0 25-15,-24-24 0,-24 24 31,0 0-31,0 0 16,-25 0-16,25 24 0,-24-24 16,24 25-16,-1-1 15,1 0-15,0 0 0,0 0 16,24 1-16,0-1 0,0 0 16,24 0-16,0 0 15,0 0-15,1-24 0,-1 25 16,24-25-16,0 24 15,-23-24-15,23 0 0,0-24 16,1-1-16,-1 1 0</inkml:trace>
  <inkml:trace contextRef="#ctx0" brushRef="#br0" timeOffset="678946">26271 16425 0,'-24'0'16,"0"0"0,0 0-1,48 0 1,0 0 0,0 24-16,0-24 0,25 25 15,-25-1-15,24-24 16,-23 24-16,23-24 0,-24 24 15,0-24-15,0 0 0,1 24 16,-1-24 0,-24-24-16</inkml:trace>
  <inkml:trace contextRef="#ctx0" brushRef="#br0" timeOffset="679148">26537 16353 0,'-24'-25'16,"0"25"-1,0 0-15,0 0 16,24 25-16,-25-1 16,1 0-16,24 24 0,-24-23 15,24-1-15,0 24 16,-24-24-16,24 25 0,0-25 16,0 0-16,0 0 15,0 1-15,24-1 16</inkml:trace>
  <inkml:trace contextRef="#ctx0" brushRef="#br0" timeOffset="679683">26586 16014 0,'-25'-24'0,"1"0"16,24-1-16,-24 25 0,24 25 31,0 23-31,0-24 16,24 25-16,0-1 0,1 25 16,-1-25-16,0 0 15,24 1-15,-23 23 0,23-23 16,-24-1-16,0 0 15,1 1-15,-1-25 0,0 24 16,0-23-16,0-1 0,-24 0 16,0 0-16,25-24 15,-25-24 17,-25 24-32,1-24 0,24-25 15,-24 25-15,0-24 0,-25-1 16,25 1-16,0-25 15,0 25-15,0 0 0,-1-1 16,25 1-16,0 24 16,0 0-16,0-1 0,25 25 15,-1 0-15,0 0 16,24 25-16,-23-1 16,-1 0-16,0 0 0,0 24 15,0-23-15,-24-1 16,0 0-16,0 0 0,0 0 15,0 1-15,-24-1 16,0-24-16</inkml:trace>
  <inkml:trace contextRef="#ctx0" brushRef="#br0" timeOffset="680093">27069 16135 0,'-24'0'16,"48"0"47,-24 24-48,25-24-15,-1 0 0,0 0 16,0-24-1,0 24-15,-24-24 16,0 0 0,0-1-16,0 1 15,-24 24-15,24-24 0,-24 24 16,0-24-16,0 24 0,-1 0 16,1 24-1,0-24-15,24 24 0,-24 0 16,24 1-16,0 23 0,0-24 15,24 0-15,-24 1 16,24-1-16,0 0 0,1 0 16,23-24-16,-24 0 15,25 0-15,-1 0 0,0-24 16</inkml:trace>
  <inkml:trace contextRef="#ctx0" brushRef="#br0" timeOffset="680535">27287 15917 0,'-48'-48'15,"24"48"-15,24-24 16,24 24 0,0 0-16,0 0 15,0 24-15,1-24 0,23 24 16,-24 0-16,0 0 15,1 1-15,-25-1 0,24 0 16,-24 0 0,0 0-16,0-48 31,0 0-15,0 0-16,0 0 0,0-25 15,0 25-15,24 0 0,-24 0 16,24-1-16,0 1 15,-24 0-15,24 24 0,1 0 16,-1 0-16,0 24 16,0-24-16,-24 24 15,24 1-15,1-1 16,-25 0-16,24-24 0,0 24 16,-24 0-16,24 1 0,0-1 15,-24 0 1,25-24-16</inkml:trace>
  <inkml:trace contextRef="#ctx0" brushRef="#br0" timeOffset="680722">27529 15530 0,'0'-24'0,"-24"24"16,24 24 15</inkml:trace>
  <inkml:trace contextRef="#ctx0" brushRef="#br0" timeOffset="681100">27940 15724 0,'0'24'15,"0"0"17,25-24-17,-1-24 1,0 24-1,0-24-15,0 0 16,0-1-16,-24 1 16,0 0-1,-24 0-15,0 24 16,0 0 0,0 0-16,0 24 15,24 0-15,-25-24 16,25 49-16,0-25 0,0 0 15,25 0-15,-1 0 0,0 0 16,0 1-16,0-1 0,0-24 16,25 24-16,-25-24 15,24 0-15,1 0 0,-25-24 16,24 24-16</inkml:trace>
  <inkml:trace contextRef="#ctx0" brushRef="#br0" timeOffset="681478">28327 15651 0,'-24'-24'0,"0"0"16,0 0-16,0 24 15,48 0 17,-24 24-32,24 0 0,0 0 15,-24 0 1,24 1-16,-24-1 15,25-24-15,-25 24 0,0 0 16,0-48 15,0 0-15,0 0-16,0-1 0,0 1 16,0 0-16,0 0 15,0 0-15,0-1 0,24 1 16,0 24-16,0 0 0,0 0 15,1 0-15,-1 24 16,0 1-16,0-1 0,0 0 16,0 0-16,1 25 0,-25-25 15,24 0-15,-24 0 16,24-24-16</inkml:trace>
  <inkml:trace contextRef="#ctx0" brushRef="#br0" timeOffset="681766">28860 15433 0,'0'-24'0,"-25"0"16,1 24 0,24-24-1,-24 24-15,0 0 16,0 0-16,-1 24 15,1 0-15,0-24 0,24 24 16,-24 1-16,24-1 0,0 0 16,0 24-16,0-23 15,24-1-15,0 0 0,0 0 16,1 0-16,23 1 16,-24-25-16,25 0 0,-1 0 15,-24 0-15,25 0 0,-25-25 16</inkml:trace>
  <inkml:trace contextRef="#ctx0" brushRef="#br0" timeOffset="682228">29077 15458 0,'24'0'78,"1"-25"-62,-1 1-1,0 0-15,-24 0 16,0 0 0,-24-1-1,0 25-15,-1 0 16,1 0-16,0 0 16,0 0-16,24 25 15,-24-25-15,24 24 16,0 0-16,0 0 0,24-24 15,-24 24-15,24 1 16,0-1-16,0 0 0,1 0 16,-1-24-16,24 24 0,-24-24 15,25 0-15,-25 0 16,24 0-16,-23 0 0</inkml:trace>
  <inkml:trace contextRef="#ctx0" brushRef="#br0" timeOffset="683326">29464 14950 0,'0'-25'31,"0"50"47,25-1-62,-25 0-1,24 0-15,-24 0 16,24 1-16,0-1 16,0 0-16,-24 0 0,24 0 15,1 1-15,-25-1 0,24-24 16,-24 24-16,24 0 15,-24 0-15,24-24 0,-24 24 16,24-24 0,-24 25-16</inkml:trace>
  <inkml:trace contextRef="#ctx0" brushRef="#br0" timeOffset="683605">29609 15337 0,'-24'0'16,"24"24"31,24-24-47,1 0 31,-1 0-15,0 0-16,0 24 15,0-24 1</inkml:trace>
  <inkml:trace contextRef="#ctx0" brushRef="#br0" timeOffset="683866">29803 15240 0,'-24'0'47,"24"24"-31,0 0-1,-24 0 1,24 1 0,0-1-1,-25-24-15,25 24 32</inkml:trace>
  <inkml:trace contextRef="#ctx0" brushRef="#br0" timeOffset="690067">24554 15700 0,'0'-25'16,"24"50"62,0-1-62,-24 0-1,24-24-15,-24 24 16,0 0-16,24-24 16,-24 24-16,0-48 31,25 0-15,-25 0-16,0 0 15,24-25-15,-24 25 0,0-24 16,24-1-16,-24 1 15,24 0-15,-24-1 0,0 25 16,24 0-16,-24 0 0,0-1 16</inkml:trace>
  <inkml:trace contextRef="#ctx0" brushRef="#br0" timeOffset="690769">24191 14538 0,'0'-24'16,"24"24"31,0 0 0,-24 24-47,24 1 15,1-1 1,-1-24-16,0 24 0,0 0 16,0 0-1,1-24 1,-25-24-16,0 0 15,0 0-15,0 0 16,24-1-16,-24 1 0,0-24 16,0 24-16,24-25 0,-24 25 15,0 0-15,24-25 16,-24 25-16,24 0 0,-24 0 16,24 24-16,-24-24 15,25 24 1</inkml:trace>
  <inkml:trace contextRef="#ctx0" brushRef="#br0" timeOffset="694154">25086 16982 0,'-24'0'16,"24"-25"15,24 25-15,0 0-1,-24-24-15,24 24 16,0 0-16,-24-24 16,25 24-16,-50 24 62,1-24-46,24 24-1,-24-24-15,48 0 47,0-24-15,1 24-17,-25-24 1,0 48 31,-25-24-47</inkml:trace>
  <inkml:trace contextRef="#ctx0" brushRef="#br0" timeOffset="695176">25207 16764 0,'-24'0'15,"-1"0"1,1 0-16,0 24 15,0 0-15,-25-24 0,25 24 16,-24 1-16,24-1 16,-25 0-16,25-24 0,0 24 15,0 0-15,0 1 16,-1-1-16,1 0 0,24 0 16,0 0-16,0 1 0,0-1 15,0 0-15,24 0 16,1-24-16,-1 24 0,0-24 15,0 25-15,25-25 0,-1 0 16,0 0-16,1-25 16,23 25-16,-23-24 0,-1 0 15,25 0-15,-25 0 16,0-1-16,1 1 0,-1 0 16,-24 0-16,-24-25 15,0 1 1,-48 24-16,24 0 0,-49-1 0,1 25 15,-25 0-15,0 0 16,-48 25-16</inkml:trace>
  <inkml:trace contextRef="#ctx0" brushRef="#br0" timeOffset="735032">9991 8418 0,'24'0'62,"-24"24"48,24-24-110,1 25 31,-1-1-31,-24 0 16,24 0-16,-24 0 15,24 1-15,-24-1 0,24 0 16,-24 0-16,0 24 0,25-23 16,-25-1-16,24 0 15,-24 0-15,0 25 0,24-25 16,-24 0-16,0 0 15,24 0-15,-24 1 0,0-1 16,24 0-16,-24 0 0,24 0 16,-24 1-16,0-1 15,25 0-15,-25 0 16,0 0 0,24-24-16,-24 24 0,0 1 15,0-1 16,24-24 48,0-24-64,0 24 1,1-25-16,-1 25 15,0-24-15,0 24 0,0-24 16,25 0-16,-1 24 16,1-24-16,-1-25 0,0 25 15,25 0-15,-1 0 0,-23 0 16,23-1-16,1-23 16,0 24-16,-1 0 0,-24-1 15,25 1-15,0 0 16,-25 0-16,25 0 0,-25-1 15,25 25-15,-25-24 0,24 0 16,-23 24-16,-1-24 16,1 24-16,-25 0 0,0-24 15,0 24-15,0 0 16,1 0-16,-1 0 16,-24-24 62,-24 24-47,24-25 0,-25 25-15,25-24-1,-24 24 1,24-24-16,-24 0 16,24 0-1,-24-1-15,24 1 16,-24 0-16,24 0 0,-25 0 16,25-25-16,-24 25 15,0-24-15,0-1 0,0 25 16,-1-24-16,1-1 15,0 1-15,0 0 0,24-1 16,-24 25-16,0 0 0,-1-25 16,25 25-16,-24 0 15,24 0-15,-24 0 0,24-1 16,0 1 0,-24 0-16,24 0 15,0 0 32,-24 24 16,24 24-63,-25-24 15,1 0 1,24 24-16,-24-24 0,0 24 15,0-24-15,-1 24 0,-23-24 16,24 25-16,-25-1 16,1 0-16,24 0 0,-49 0 15,25 1-15,0 23 0,-25-24 16,0 25-16,1-25 16,-1 24-16,1-24 0,-1 25 15,1-25-15,23 0 16,-23 0-16,23 25 0,25-49 15,-24 24-15,-1 0 0,25 0 16,-24 0-16,24-24 16,-1 25-16,1-1 0,-24-24 15,24 24-15,-1-24 16,25 24-16,-24-24 0,0 24 16,0 1-16,0-25 15,24 24 1,24-48 93,0 24-93,0-25-1</inkml:trace>
  <inkml:trace contextRef="#ctx0" brushRef="#br0" timeOffset="735571">10402 8539 0,'-24'0'15,"24"24"16,24-24 1,-24-24-32,24 24 15,1-24-15,-1 24 0,0 0 16,0-24-16,0 0 16,1 24-16,23-25 0,-24 25 15,0-24-15,1 0 16,-1 24-1,-48 0 1,-1 24-16,1 0 16,0-24-16</inkml:trace>
  <inkml:trace contextRef="#ctx0" brushRef="#br0" timeOffset="735958">10547 8757 0,'25'0'93,"-1"0"-77,0-24-16,0 24 16,0 0-16,-24-25 15,25 25-15,-1 0 0,0-24 16,0 24-16,0-24 15,0 24-15,-48 0 47</inkml:trace>
  <inkml:trace contextRef="#ctx0" brushRef="#br0" timeOffset="736652">11201 8007 0,'0'24'31,"-25"-24"-15,25 24-16,0 1 31,-24-25-31,24 24 0,0 0 15,0 0 1,24 0-16,1 0 16,-25 1-16,24-25 15,0 0-15,-24 24 0,24-24 16,0 0-16,0 0 0,1-24 16,-1-1-16,24 1 15,-24 0-15,1 0 16,-1 0-16,-24 0 15,0-1-15,0 1 16,-24 0-16,24 0 0,-25 0 16,1-1-16,0 25 15,0-24-15,0 24 0,-1 0 16,1 0-16,0 24 0,0-24 16,0 25-1,0-1-15,-1 0 16,25 0-1</inkml:trace>
  <inkml:trace contextRef="#ctx0" brushRef="#br0" timeOffset="737311">11297 8467 0,'0'24'16,"24"-24"31,1-24-32,-1 24-15,0 0 16,0-25-16,0 25 0,1-24 16,23 24-16,-24-24 15,0 24-15,1-24 0,-1 24 16,-48 24 15,-1-24-15</inkml:trace>
  <inkml:trace contextRef="#ctx0" brushRef="#br0" timeOffset="739386">12071 8104 0,'0'24'32,"25"-48"15,-1 24-47,0-24 0,24-1 15,1 1-15,23 0 0,25 0 16,0-25-16,0 25 15,-1-24-15,1 24 0,-24-25 16,23 25-16,-47 0 16,23 0-16,-47-1 0,23 25 15,-24 0-15,-48 0 32,0 0-32,0 0 15,-1 0-15,1 0 16</inkml:trace>
  <inkml:trace contextRef="#ctx0" brushRef="#br0" timeOffset="739736">12918 7620 0,'-24'0'16,"0"0"0,-1 0-16,50 0 62,-1 0-62,0 0 0,0 0 16,25 0-16,-1 0 0,0 0 15,1 0-15,-1 0 16,1 0-16,-25 24 0,0-24 16,0 24-16,0 0 0,-24 25 15,-24-1-15,0 1 16,-24-1-16,-25 25 0,0-1 16</inkml:trace>
  <inkml:trace contextRef="#ctx0" brushRef="#br0" timeOffset="743436">13982 6580 0,'25'-24'16,"-1"-1"15,-24 1-15,0 0 15,-24 24-15,-1 0-1,1 0-15,0 24 16,0-24-16,-25 24 16,25 1-16,0-1 15,0 0-15,0 0 0,0 0 16,24 25-16,-25-25 16,25 0-16,0 0 0,0 0 15,25 1-15,-25-1 16,24 0-16,0-24 0,24 24 15,-24-24-15,1 0 0,23 0 16,-24 0-16,25-24 16,-25 24-16,0-24 0,0 24 15,0 0-15,1-24 0,-1 24 16,-24-25 0,-24 25-16,-1 0 15,1 25 1,0-25-16,0 24 0,0-24 15,-1 24-15,1 0 0,0-24 16,0 24-16,0 1 16,-1-1-16,1 0 15,24 0-15,0 0 16,24-24-16,1 25 0,-1-25 16,0 24-16,0-24 15,25 0-15,-25 0 0,24 0 16,-24 0-16,25-24 0,-25 24 15,0-25-15,25 25 16,-49-24-16,24 24 0,0-24 16</inkml:trace>
  <inkml:trace contextRef="#ctx0" brushRef="#br0" timeOffset="743688">14224 6749 0,'0'-24'15,"-24"24"-15,24-24 16,24 24 15,1 24-31,-1-24 16,0 24-16,0-24 0,24 24 16,-23-24-16,-1 24 15,0-24-15,0 25 0,0-1 16,1-24-16,-1 24 15,-24 0 1,-24-24 0</inkml:trace>
  <inkml:trace contextRef="#ctx0" brushRef="#br0" timeOffset="743897">14345 6701 0,'-24'-25'15,"24"1"-15,-24 24 0,24-24 16,-24 24-1,24 24 1,0 25-16,0-25 16,24 0-16,-24 0 15,0 25-15,0-25 0,24 0 16,-24 24-16,0-23 16,24-1-16,-24 0 0,24 0 15,1-24 1</inkml:trace>
  <inkml:trace contextRef="#ctx0" brushRef="#br0" timeOffset="744417">14466 6483 0,'-24'-24'16,"24"0"-16,-24 24 15,24-25-15,0 50 32,24-1-32,0 0 15,0 24-15,1-23 16,-1 23-16,0 0 0,24 1 16,-23-1-16,-1 0 0,24 1 15,-24-25-15,1 24 16,-1-23-16,0-1 0,-24 0 15,24 0-15,-24 0 16,0 1-16,-24-25 31,0 0-31,24-25 16,-24 1-16,-1-24 0,1 24 16,0-25-16,0 1 15,0-1-15,24 1 0,-25 0 16,25 23-16,0-23 0,25 24 15,-1 0-15,0 0 16,0 24-16,0-25 0,1 25 16,-1 0-16,0 25 15,0-1-15,-24 0 16,0 0-16,0 0 0,-24 0 16,0 1-16,24-1 15,-24 0-15,-1-24 0,25 24 16,-24-24-16</inkml:trace>
  <inkml:trace contextRef="#ctx0" brushRef="#br0" timeOffset="744803">14950 6507 0,'-24'0'15,"48"0"32,0-24-31,0 24 0,1 0-16,-25-24 0,24 24 15,-24-24-15,24 24 16,-24-25-16,-24 1 15,0 24 1,-1-24-16,1 24 16,0 0-16,0 0 15,0 0-15,24 24 0,-25 0 16,25 1 0,0-1-16,25 0 0,-25 0 15,24 0-15,0 1 16,0-1-16,0-24 0,1 24 15,23-24-15,-24 0 0,0 0 16</inkml:trace>
  <inkml:trace contextRef="#ctx0" brushRef="#br0" timeOffset="745240">15144 6314 0,'-25'0'0,"1"0"15,24-25-15,24 1 32,1 24-32,-1 0 0,0 0 15,24 0-15,-23 0 16,-1 0-16,0 0 0,24 24 16,-48 1-16,24-25 15,1 24-15,-25 0 0,0 0 16,0 0-16,0 1 0,-25-1 15,1-24 1,0 0 0,24-24-1,0-1-15,0 1 0,0-24 16,0 24-16,24-25 0,-24 25 16,24 0-16,-24 0 15,25-1-15,-25 1 0,24 24 16,0 0-16,0 0 15,-24 24 1,24 1-16,-24-1 0,25 0 16,-25 0-16,24 0 15,0 1-15,0-1 16,0 0 0</inkml:trace>
  <inkml:trace contextRef="#ctx0" brushRef="#br0" timeOffset="745405">15385 5927 0,'-24'-25'16,"24"1"-16,-24 24 16,24 24-1,0 1 1,24-25-1</inkml:trace>
  <inkml:trace contextRef="#ctx0" brushRef="#br0" timeOffset="745788">15652 6096 0,'24'0'16,"0"0"-1,0 0 1,0 0 0,1 0-16,-1-24 31,0 0-15,-24-1-16,0 1 15,-24 24 1,24-24-16,-24 24 0,-1-24 15,1 24-15,0 0 16,0 0-16,0 24 0,-1 0 16,1 0-16,24 1 15,0-1-15,0 0 16,0 0-16,24 0 0,1 0 16,-1 25-16,0-25 15,0-24-15,0 24 0,1-24 16,-1 0-16,24 0 0,-24 0 15,0-24-15</inkml:trace>
  <inkml:trace contextRef="#ctx0" brushRef="#br0" timeOffset="746179">15893 5951 0,'0'-24'0,"-24"-1"15,24 1 1,24 24-1,1 24 1,-1-24-16,0 25 0,0-1 16,0 0-1,1 0-15,-1 0 0,0 1 16,-24-1 0,24-24-16,-24-24 46,-24-1-46,24 1 16,0 0-16,0 0 0,0-25 16,0 25-16,0 0 15,24 0-15,0 24 0,1 0 16,-1 0 0,0 0-16,0 24 0,-24 0 15,24 0-15,1 1 0,-25-1 16,24 0-16,-24 0 15,0 0-15,0 1 16</inkml:trace>
  <inkml:trace contextRef="#ctx0" brushRef="#br0" timeOffset="746498">16498 5709 0,'-24'-24'15,"0"24"1,0 0-16,-1 0 16,25 24-1,-24-24-15,24 24 16,0 0-16,0 0 0,0 1 15,24-1-15,-24 24 16,25-24-16,-1 1 0,0-1 16,0-24-16,0 24 0,1-24 15,23 0-15,-24 0 16,0 0-16,25 0 0,-25 0 16,0-24-1</inkml:trace>
  <inkml:trace contextRef="#ctx0" brushRef="#br0" timeOffset="746929">16740 5709 0,'0'24'16,"-24"-24"-16,24 24 15,24-48 32,0 24-47,1 0 16,-25-24-16,24 24 15,0 0-15,0-24 0,0-1 16,0 1 0,-24 0-1,-24 0-15,0 24 16,0-24-1,0 24-15,0 0 0,-1 24 16,1 0-16,0-24 0,24 24 16,-24 0-16,24 1 15,0 23-15,24-24 0,-24 0 16,24 1-16,0-1 16,1-24-16,-1 24 0,0-24 15,24 24-15,-24-24 0,1 0 16,-1 0-16,0-24 15,0 0-15,0 0 16</inkml:trace>
  <inkml:trace contextRef="#ctx0" brushRef="#br0" timeOffset="762848">14539 7475 0,'24'0'16,"-24"-24"31,0-1-1,-24 1-14,0 24-17,-1 24 1,1-24-16,0 25 0,0-25 16,0 24-16,-1 0 0,1 0 15,0 0-15,0 1 16,0-1-16,24 0 0,-24 0 15,24 0-15,0 0 16,0 25-16,0-25 0,24 0 16,-24 0-16,24 1 0,0 23 15,0-24-15,0 0 16,1 1-16,-1-1 16,0-24-16,24 0 15,-23 0-15,-1 0 0,0 0 16,24 0-16,-23-24 0,23-1 15,-24 25-15,0-24 16,1 0-16,-1 0 16,-24 0-16,0-1 15,-24 25-15,24-24 16,-25 24-16</inkml:trace>
  <inkml:trace contextRef="#ctx0" brushRef="#br0" timeOffset="763370">14853 7547 0,'-24'0'0,"24"-24"16,-24 24 15,24 24-31,-24 1 32,24-1-32,0 0 15,24 0-15,0 0 16,0 0-16,0 1 15,1-25-15,-1 0 16,0 24-16,0-24 16,0 0-16,1-24 0,-1 24 15,0-25-15,0 25 16,-24-24-16,24 0 16,-24 0-16,0 0 15,0 0 1,-24 24-16,0-25 0,0 25 15,0 0-15,-1 0 0,1 0 16,0 0-16,0 0 16,0 25-16,-1-25 0,1 24 15,0-24-15</inkml:trace>
  <inkml:trace contextRef="#ctx0" brushRef="#br0" timeOffset="763893">15313 7354 0,'0'-24'15,"0"-1"1,-24 25 15,0 0-31,-1 0 16,25 25-16,-24-25 0,0 24 16,0-24-16,24 24 15,-24-24-15,24 24 0,-25-24 16,25 24-16,0 1 15,25-1 1,-1 0-16,0-24 16,0 0-1,0 0-15,25 0 0,-25 0 16,0 0-16,0 0 16,25 0-16,-25 0 0,0 0 15,0 0-15,-24 24 47,-24-24-47,24 24 0,-24-24 16,0 25-16,-25-1 15,25-24-15,0 24 0,-24 0 16,23-24-16,1 0 16,0 0-16,24-24 31</inkml:trace>
  <inkml:trace contextRef="#ctx0" brushRef="#br0" timeOffset="764323">15434 7088 0,'0'-24'15,"-24"24"-15,24-25 16,-25 25-16,1 0 16,24-24-16,24 48 31,1 1-16,-1-25 1,0 24-16,-24 0 0,24 0 16,0 0-16,1 0 15,-1 1-15,0 23 0,0-24 16,0 0-16,-24 25 0,25-25 16,-1 0-16,0 0 15,0 1-15,0-1 0,1-24 16,-1 24-16,0-24 0,0 0 15,0-24-15,0 24 16,1-24-16,-1-1 0,0 1 16,0 0-16,-24 0 15</inkml:trace>
  <inkml:trace contextRef="#ctx0" brushRef="#br0" timeOffset="764521">15482 7281 0,'-24'24'0,"0"-24"16,48 0 15,0-24-31,0 24 16,1-24-16,-1 24 16,0-24-16,0 24 0,0-24 15,1 24-15,-1-25 16,0 25-16</inkml:trace>
  <inkml:trace contextRef="#ctx0" brushRef="#br0" timeOffset="764881">16135 6822 0,'-24'0'16,"24"24"-1,24 0 1,1 0-1,-1 0-15,0 1 16,0-1-16,0 0 16,1 0-16,23 0 0,-24 1 15,0-1-15,0 0 16,1 0-16,-1 0 0,0 0 16,0 1-16</inkml:trace>
  <inkml:trace contextRef="#ctx0" brushRef="#br0" timeOffset="765271">16014 6797 0,'-24'0'47,"24"25"-32,0-1 1,0 0-16,0 0 16,0 0-16,0 1 15,0-1-15,0 0 16,24 0-16,-24 0 16,0 1-16,25-25 15,-25 24-15</inkml:trace>
  <inkml:trace contextRef="#ctx0" brushRef="#br0" timeOffset="765453">16087 6894 0,'0'-24'0,"0"0"16,-24 0-16,24-1 16,0 1-1,24 24 1,0 0-1,0 0-15,1 24 0,23-24 16,-24 25-16,25-1 16,-1 0-16,0 0 0,1 0 15</inkml:trace>
  <inkml:trace contextRef="#ctx0" brushRef="#br0" timeOffset="795127">15119 8491 0,'-24'0'0,"24"-24"0,0-1 31,0 1-15,-24 24 15,0 0-16,0 0-15,-1 0 16,1 0-16,0 0 16,0 24-16,0-24 0,-1 25 15,-23-1-15,24 0 16,0 0-16,0 0 16,24 1-16,0-1 15,0 0 1,24-24-16,-24 24 0,24-24 15,0 0-15,24 0 16,-23 0-16,-1 0 0,24 0 16,-24 0-16,1 0 0,23 0 15,-24 0-15,0 0 16,25 0-16,-25 24 0,0-24 16,-24 24-16,24-24 0,-24 25 15,0-1 1,0 0-16,-24-24 0,24 24 15,-24-24-15,0 24 16,0 1-16,-1-25 0,1 24 16,0-24-16,0 24 15,0-24-15,-1 0 0,1 0 16,0 0-16,0 0 0,0 0 16,-1 0-1</inkml:trace>
  <inkml:trace contextRef="#ctx0" brushRef="#br0" timeOffset="795739">15071 8346 0,'-24'0'16,"48"0"0,0 24-1,0 0 1,1 0-16,-1-24 16,0 49-16,0-25 0,0 0 15,25 24-15,-25 1 0,24-25 16,-24 24-16,1 1 15,23-25-15,-24 24 0,0-24 16,1 25-16,-1-25 16,-24 0-16,24-24 0,0 24 15,-24 1 1,-24-25 0,0-25-1,0 1-15,-1 0 16,1 0-16,0 0 0,-24-25 15,23 25-15,1-24 0,-24-1 16,24 1-16,0 0 16,24 23-16,0-23 0,0 24 15,0 0-15,24-1 16,-24 1-16,24 24 0,0 0 16,24 0-16,-23 0 0,-1 0 15,-24 24-15,24-24 16,0 25-16,0-1 0,-24 0 15,0 0 1,0 0-16,0 1 0,0-1 16,-24 0-16,24 0 0,-24-24 15,24 24-15,-24-24 16</inkml:trace>
  <inkml:trace contextRef="#ctx0" brushRef="#br0" timeOffset="796214">15652 8418 0,'-25'0'0,"25"24"15,25-24 32,-1 0-47,0 0 16,0 0-1,0 0 1,1 0-16,-25-24 16,24 24-16,0-24 15,-24 0 1,0 0-16,0-1 15,-24 1 1,0 0-16,-1 24 16,1-24-16,0 24 15,0 0-15,0 0 0,24 24 16,-25 0-16,1 0 16,24 1-16,0-1 15,0 0-15,24 24 16,-24-23-16,25-25 0,-1 24 15,24 0-15,-24 0 0,1-24 16,-1 24-16,24-24 16,-24 0-16,0 0 0,1 0 15,-1 0-15,0-24 0</inkml:trace>
  <inkml:trace contextRef="#ctx0" brushRef="#br0" timeOffset="796645">16039 8297 0,'-25'-24'16,"1"24"-1,48 0 48,1 0-63,-25-24 15,24 24-15,0 0 16,-24-24-16,24-1 0,0 25 16,-24-24-16,25 24 15,-25-24-15,-25 24 16,1 0-16,0 0 16,0 0-1,-25 0-15,25 0 0,0 0 16,0 24-16,0 0 15,-1-24-15,25 25 16,0-1-16,0 0 16,25 0-16,-1 0 15,-24 1-15,24-1 0,0-24 16,0 24-16,1-24 0,23 24 16,-24-24-16,0 0 15,1 0-15,-1 0 0,0 0 16,0-24-16</inkml:trace>
  <inkml:trace contextRef="#ctx0" brushRef="#br0" timeOffset="797233">16619 8007 0,'-24'0'31,"0"0"-15,0 0-1,-1 0-15,1 0 16,0 0-16,0 0 16,0 0-16,-1 0 0,1 24 15,0 0 1,0 1-16,24-1 15,0 0-15,0 0 16,24 0-16,0 0 16,0 1-16,1-1 15,-1-24-15,0 0 16,0 0 0,0 0-16,1-24 15,-1-1 1,-24 1-16,0 0 0,0 0 15,0 0-15,0 0 0,0-25 16,-24 25-16,24-24 16,-25 23-16,1-23 0,24 0 15,-24 23-15,0-23 16,24 24-16,-24 0 0,24 48 31,24 0-15,-24 0-16,24 0 0,0 25 15,0-25-15,25 24 16,-25-23-16,24 23 0,-23 0 16,23-23-16,-24-1 0,0 24 15,1-24-15,-1 0 16,0-24-16,-24 25 0,24-25 16</inkml:trace>
  <inkml:trace contextRef="#ctx0" brushRef="#br0" timeOffset="797533">16740 7596 0,'-24'0'31,"48"24"-15,-24 0-16,24-24 16,1 24-16,-1 0 15,0 1-15,0-1 0,0 24 16,25-24-16,-25 1 0,0 23 16,0-24-16,0 0 15,1 1-15,-25-1 0,24 0 16,-24 0-16,24-24 15</inkml:trace>
  <inkml:trace contextRef="#ctx0" brushRef="#br0" timeOffset="797749">16909 7959 0,'-24'0'0,"0"0"0,48 0 47,0 0-47,1 0 15,-1 0-15,0 0 16,0 0-16,0 0 16,1 0-1,-1 0-15</inkml:trace>
  <inkml:trace contextRef="#ctx0" brushRef="#br0" timeOffset="797949">17127 7789 0,'24'-24'0,"-24"0"16,25 24 15,-25 24-31,0 0 0,0 25 15,0-25-15,-25 0 16,25 24-16,-24 1 0,24-25 16,0 24-16,-24-23 15</inkml:trace>
  <inkml:trace contextRef="#ctx0" brushRef="#br0" timeOffset="854824">24142 4233 0,'-24'0'0,"24"24"15,-24-24 1,24 25-16,-24-1 16,0-24-16,24 24 15,-25 0-15,-23 0 16,24 25-16,0-25 0,0 24 15,-1 1-15,25-1 0,-24 0 16,24 1-16,24 23 16,1-23-16,-1 23 0,24-23 15,0 23-15,25-23 16,0-1-16,23 0 0,25-23 16,0 23-16,0-24 0,49-24 15,-1 0-15,24-24 16,1 0-16,24 0 0,-25-25 15,25-23-15,-25-1 16,-23 1-16,-49-25 0,0 24 16,-25-48-16,-47 25 0,-1-1 15,-48-24-15,0 24 16,-48 0-16,-1 25 0,-47-1 16,-1 1-16,-48 23 0,0 25 15,-25 0-15,-47 24 16,23 24-16,-24 0 15,25 25-15,-25-1 0,49 0 16,-1 1-16,25 23 0,24-23 16,49-1-16,-1 0 15</inkml:trace>
  <inkml:trace contextRef="#ctx0" brushRef="#br0" timeOffset="855544">24626 4403 0,'0'-25'16,"-24"25"-16,0 0 15,0 0-15,-1 0 16,1 25-16,-24-1 0,24 0 16,-25 0-16,25 0 0,0 25 15,0-1-15,0 0 16,24 1-16,0-1 0,0 1 16,24-1-16,-24-24 15,48 0-15,-24 1 0,1-1 16,23 0-16,0-24 15,1 0-15,-1 0 0,-24 0 16</inkml:trace>
  <inkml:trace contextRef="#ctx0" brushRef="#br0" timeOffset="855933">24844 4644 0,'-24'0'0,"0"0"16,-1 0 0,25 25 15,0-1-15,0 0-16,0 0 0,0 0 15,0 1-15,0-1 16,25-24-16,-1 24 15,0-24-15,0 0 16,0 0-16,1 0 16,-1 0-16,-24-24 0,24 24 15,-24-24-15,0-1 16,0 1-16,0 0 16,-24 24-16,0-24 0,24 0 15,-25 24-15,1-25 0,0 25 16,0 0-1,24 25-15,-24-25 0,24 24 16</inkml:trace>
  <inkml:trace contextRef="#ctx0" brushRef="#br0" timeOffset="856372">24989 4451 0,'-24'0'0,"24"-24"0,0 0 31,-24 24-31,24-25 16,24 25 15,-24 25-31,24-1 15,0 0 1,-24 0-16,24 25 16,1-25-16,-25 24 0,24 0 15,0 1-15,-24-25 16,24 24-16,-24-23 0,24 23 16,-24-24-16</inkml:trace>
  <inkml:trace contextRef="#ctx0" brushRef="#br0" timeOffset="856721">25231 4596 0,'0'-24'0,"-24"24"0,0 0 15,-1 24 16,25 0-31,-24-24 16,24 24-16,-24 1 16,0-1-1,48-24 17,0 0-17,0 0-15,1 0 16,-1 0-16,0 0 15,0 0-15,0 24 16,1-24-16,-25 24 16,24-24-16,0 24 0,0-24 15,0 0 1</inkml:trace>
  <inkml:trace contextRef="#ctx0" brushRef="#br0" timeOffset="856956">25425 4403 0,'0'-25'0,"-25"1"16,1 24-16,48 24 31,-24 1-31,25-1 16,-25 0-16,24 24 0,-24 1 15,24-25-15,0 24 16,-24-24-16,24 25 0,0-25 16,-24 0-16,25 0 15</inkml:trace>
  <inkml:trace contextRef="#ctx0" brushRef="#br0" timeOffset="857270">25618 4548 0,'24'0'32,"-24"24"-17,0 0 1,-24-24-16,24 24 0,-24 0 16,0-24-16,-1 25 15,1-25-15,48 0 47,1 0-31,-1 0-16,0 0 15,0 0-15,0 24 0,1-24 16,-1 24-16,0-24 0,0 24 16,-24 0-16,24-24 15,1 25-15,-1-1 16</inkml:trace>
  <inkml:trace contextRef="#ctx0" brushRef="#br0" timeOffset="857488">25933 4548 0,'0'-24'0,"-25"24"0,1 0 16,24 24-1,-24 0 1,24 0-16,0 0 16,0 0-16,24 1 15,-24-1-15,24 0 16,-24 0 0,25-24-16</inkml:trace>
  <inkml:trace contextRef="#ctx0" brushRef="#br0" timeOffset="857651">25908 4427 0,'-24'-24'0,"0"24"0,24-25 16,-24 25-16,48 0 31,0 25-31</inkml:trace>
  <inkml:trace contextRef="#ctx0" brushRef="#br0" timeOffset="858100">26199 4596 0,'-25'0'16,"1"0"15,24-24-15,24 24-1,1-24 1,-1 24-16,0-24 16,0 24-1,-24-25-15,24 25 0,-24-24 16,0 0-16,0 0 31,-24 24-31,0 0 0,0 0 16,0 0-16,-1 0 15,1 24-15,24 0 0,-24 0 16,0 1-16,24-1 16,0 0-16,0 0 0,0 24 15,24-23-15,0-1 0,0 0 16,25-24-16,-25 24 15,24-24-15,1 0 0,-25 0 16,24 0-16,-23 0 16,23-24-16,-24 0 0,0 0 15,-24-1-15,0 1 16</inkml:trace>
  <inkml:trace contextRef="#ctx0" brushRef="#br0" timeOffset="1.26322E6">1113 4693 0,'24'24'47,"0"0"-32,1 49-15,-25 24 16,24-25-16,0 49 15,0-73-15,0 1 16,-24 23-16,0-47 16,25-1-1,-25 0-15,0 0 110,48 0-79,25 49-31,-1-73 16,49 48-16,-24-23 15,0 23-15,48-24 16,-24 24-16,48 1 15,-72-25-15,72 0 16,0-24-16,73 0 16,-72 0-16,23 0 15,1 0-15,23 0 16,-23 0-16,-25 0 16,1 0-16,-1 0 15,0 0-15,25 0 16,-25 0-16,-72 0 15,24 0-15,-73 0 16,49 0-16,-73 0 16,25-24-16,-25 24 15,0 0 1,0 0-16,0 0 16,49 0-1,-49 0-15,0 0 16,49 0-16,-49 0 31,24 0-31,-23 0 31,-1-24-15,-24 0 15,24-25-15,-24 25-16,0-48 15,0-25-15,0 24 16,0 1-16,-73-74 16,73 50-16,0-1 15,0 73-15,0-49 16,0 49-16,0-24 16,0 23-16,0 1 15,0-24-15,0 24 16,0-49-16,0 25 15,0 24-15,0-25 16,0 25 0,-24 24 15,-48 0 78,48 0-109,-73 0 16,-24 0-16,0 0 16,-48 0-16,-73 0 15,48 0-15,-48 0 16,-48 0-16,96 0 15,-48 0-15,73 0 16,-49 0-16,25 0 16,24 0-16,48 0 15,0 0-15,0 0 16,0 0-16,-49 0 16,49 0-16,1 0 15,47 0-15,25 0 16,-1 0-16,25 0 15,-24 0-15,-1 0 16,25 0 0,0 0-16,-25 0 15,1 0-15,0 0 16,-49 0 0,49 0-16,-25 0 15,0 0-15,-23 0 16,-1 0-16,24 0 15,-23 0-15,23 24 16,25-24 47,23 0-48,1 0 1,24 24 31,0 25 62,24-1-93,1 25-1,-1-49 1,-24 48 0,48-47-16,-24-1 15,25 48-15,-1-47 31,-24-25 16,1 0-31,-1 24-16,0 0 16,24 0-1,-24 0 1,1-24 15,-1 0 32,0 0-63</inkml:trace>
  <inkml:trace contextRef="#ctx0" brushRef="#br0" timeOffset="1.26431E6">2177 4959 0,'49'0'0,"-49"24"16,24-24-16,-24 24 16,0 49-1,24-49-15,0 49 16,1-49 0,-1 0 77,24-24-77,1-48 0,-25 23-16,24-120 15,25 73 1,-25 48-16,0-25 15,1 1-15,-1-1 32,1 25-17,-25 0 1</inkml:trace>
  <inkml:trace contextRef="#ctx0" brushRef="#br0" timeOffset="1.26606E6">3097 5032 0</inkml:trace>
  <inkml:trace contextRef="#ctx0" brushRef="#br0" timeOffset="1.2667E6">2734 7499 0</inkml:trace>
  <inkml:trace contextRef="#ctx0" brushRef="#br0" timeOffset="1.26712E6">3073 5443 0</inkml:trace>
  <inkml:trace contextRef="#ctx0" brushRef="#br0" timeOffset="1.26754E6">2952 7378 0,'24'24'31</inkml:trace>
  <inkml:trace contextRef="#ctx0" brushRef="#br0" timeOffset="1.26791E6">3097 5273 0</inkml:trace>
  <inkml:trace contextRef="#ctx0" brushRef="#br0" timeOffset="1.26831E6">3266 7402 0,'24'24'63</inkml:trace>
  <inkml:trace contextRef="#ctx0" brushRef="#br0" timeOffset="1.26936E6">3822 5878 0,'0'24'141,"0"1"-141,0 23 0,0-24 16,0 0-1,25 49-15,-25-49 63,0 24-48,24-23 48,-24-1-47</inkml:trace>
  <inkml:trace contextRef="#ctx0" brushRef="#br0" timeOffset="1.27281E6">3750 5709 0,'0'48'94,"0"-24"-78,0 49-16,0 0 0,0-25 15,0 25-15,0-25 16,0 0-1,0-24-15,0 1 16,0 23-16,0-24 16,0 0-1,0 1 1,0-74 125,0-72-141,0 25 15,0-25-15,0 48 16,0-24-16,0 49 31,24 48 78,24 0-109,-48 72 16,0-47 0,0 47-16,0-48 15,0 49 1,0-49 0,25 0-16,-1 1 15,-24-1-15,0 0 47,0 0 47,0-48-79,-24-24-15,24-25 16,0 49 0,0 48 93,0 73-93,0-49-1,0 0-15,0-23 16,0 23-16,0-24 16,0 0 62,-49-24-63,25 0-15,24-48 16,-24-25-16,0-23 16,-1 72-16,1-49 15,24 49-15,0 0 16,-24 24-1,24 24 110,0 0-109,0 24-16,0-23 16,0-1-1,0 24-15,0 0 47,48-72 47,-48-24-78,0-49-16,25 0 15,-1 1-15,24 47 16,1 73 78,-49 1-79,0 47-15,0-48 16,48 25-16,-48-25 15,0 0-15,0 25 16,0-25 0,0 0 15,0-72 94,0-25-109,0 49-16,0-25 0,0 25 15,0 48 79,0 25-94,0-1 16,0 1-16,-24-25 15,24 48-15,0-48 16,0 1-16,0-1 15,0 0 1,0 0 0,-24 0 15,24 1-15,0-1 15,-25-24-16,-23-24 1,-25-73 0,25 24-16,48 1 15,0-49-15,0 0 16,0 48-16,0 1 16,0 47-1,0 1 1,24 24-1,0 0 1,-24 24 15,0 1-31,0 23 16,0 0-16,0 1 16,0-1-16,0-24 15,0 25-15,0 23 16,0-47-1,0-1-15,0 0 16,0 0 0,25 0 46,23-72 16,-48-25-62,0 1 0,24 23-16,-24 1 15,0 24-15,24 0 63,-24 72-16,0 0-47,0-23 15,0-1-15,0 24 16,0-24-16,0 1 15,0-1 1,0 0-16,0 0 16,25-24 93,-25-24-93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1-15T02:53:35.3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31T14:37:31.45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3T05:09:34.8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3051 419 0,'-24'0'16,"24"24"15,0 0 0,0 0-15,0 1 0,0-1-16,0 0 0,0 0 15,0 0-15,0 1 0,0 23 16,0-24-16,0 25 16,0-1-16,24 0 0,-24 1 15,0-1-15,24 0 16,-24 1-16,0 23 0,24-23 15,-24 23-15,0 1 16,0 0-16,0-1 0,0-24 16,25 25-16,-25 0 0,0-1 15,24 1-15,-24-1 16,24-23-16,-24 23 0,24 1 16,-24-1-16,24 1 15,-24 0-15,25-1 0,-25 1 16,0-1-16,24 1 15,-24-1-15,0-23 0,0 23 16,0-23-16,24-1 0,-24 1 16,0-1-16,0-24 15,0 24-15,0-23 0,0 23 16,0-24-16,0 0 0,0 1 16,0-1-16,0 0 15,0 0 1,24-24-16,0 0 31,-24 24 0,25 1-15,-1-25 0,0 24-16,0-24 0,0 0 15,25 0-15,-1 0 0,0 0 16,25 0-16,0-24 15,-1 24-15,1-25 0,-1 25 16,25 0-16,-24 0 0,23-24 16,-23 24-16,24 0 15,-25 0-15,25 0 0,0 0 16,-25 0-16,25 0 16,0 0-16,-24 0 0,23 0 15,-23 0-15,-1 0 0,1 0 16,-25 0-16,25 0 15,-25 0-15,1 0 0,-1 0 16,0 0-16,1 0 16,-25 0-16,24 0 0,-23 0 15,-1 0-15,0 0 0,0 0 16,0 0 0,-24-24-1,0 0 1,0 0-16,0-1 15,0 1-15,0 0 0,0 0 16,-24-25-16,24 1 16,0 0-16,-24-1 0,0 1 15,0-25-15,-1 1 16,1-25-16,0 24 0,0-23 16,0-1-16,24 24 0,-25-23 15,1-1-15,0 0 16,24 25-16,-24-25 0,0 24 15,24-24-15,-24 25 16,-1-25-16,25 25 0,-24-1 16,24 0-16,-24 1 0,0-1 15,24 1-15,-24-1 16,-1 1-16,25 23 0,-24-23 16,0 23-16,24 1 0,-24-1 15,0 1-15,24 24 16,-25-25-16,25 25 0,-24 0 15,24 0-15,0-24 16,0 23-16,-24 1 0,24 0 16,0 0-16,0 0 15,-24-1-15,24 1 16,-24 24-16,24-24 16,0 0-1,-25 24-15,25-24 16,-24-1-1,0 1 17,0 24-17,0 0-15,24-24 16,-24 24-16,-1 0 16,1 0-16,0 0 0,-24 0 15,-1 24-15,1-24 0,-1 0 16,-23 24-16,-1-24 15,1 25-15,-1-25 0,-24 24 16,25-24-16,-25 24 0,0 0 16,25-24-16,-25 24 15,24-24-15,1 25 0,-1-25 16,25 24-16,-1-24 16,-23 24-16,24-24 0,23 0 15,-23 0-15,24 24 0,0-24 16,-1 0-16,1 0 15,0 24-15,0-24 16,24 25 0,-24-1-1,-1 0 1,1 0 0,0 0-1,24 0 1</inkml:trace>
  <inkml:trace contextRef="#ctx0" brushRef="#br0" timeOffset="757">4527 2765 0,'-24'0'15,"-1"0"-15,1 0 16,0-24-16,0 24 0,0 0 16,-1 0-16,1 24 15,0-24-15,24 25 16,-24-1-16,24 0 16,0 0-16,-24 0 0,24 25 15,0-25-15,24 0 0,0 0 16,0 0-16,0 1 15,1-25-15,-1 0 0,24 0 16,-24 0-16,1 0 16,-1-25-16,0 25 0,-24-24 15,24 0-15,-24 0 0,0 0 16,0 0-16,-24-1 16,0 1-16,24 0 0,-24 0 15,-1 24-15,-23-24 16,24 24-16,0 0 0,-1 0 15</inkml:trace>
  <inkml:trace contextRef="#ctx0" brushRef="#br0" timeOffset="13126">6704 1024 0,'0'-25'0,"0"1"15,24 24 1,-24-24-16,0 0 0,24 24 15,-24-24-15,0 0 16,0-1-16,-24 1 16,-24 24-1,23 0-15,1 24 0,-24 1 16,0 23-16,23-24 0,-23 24 16,24 1-16,0-25 15,-1 24-15,25 1 0,0-25 16,0 0-16,0 0 0,25 1 15,-1-1-15,0-24 16,0 0-16,0 0 0,1 0 16,23 0-16,-24 0 15,0 0-15,0-24 16,-48 24 15,0 0-31,0 24 16,-24-24-16,23 24 15,1 0-15,0 0 0,0 25 16,0-25-16,-1 24 0,25-24 16,0 1-16,25 23 15,-25-24-15,24 0 0,0 1 16,0-1-16,25-24 16,-25 0-16,0 0 0,0 0 15,0 0-15,0 0 16,1-24-16,-1 24 0,0-25 15</inkml:trace>
  <inkml:trace contextRef="#ctx0" brushRef="#br0" timeOffset="13498">6970 1241 0,'0'-24'0,"0"0"0,-24 24 15,0 0 1,24-24-16,-25 24 15,25 24-15,0 0 16,25 0 0,-25 1-16,24-1 15,0 0-15,-24 0 0,24 0 16,0 1-16,1-1 16,-1 0-16,0 0 0,0 0 15,0 0 1,0-24-1,-24-24-15,0 0 16,0 0-16,0-24 16,0 23-16,0 1 0,0-24 15,0-1-15,0 25 16,0-24-16,0 24 0,0-1 16,0 1-16,0 48 31,25-24-31</inkml:trace>
  <inkml:trace contextRef="#ctx0" brushRef="#br0" timeOffset="13870">7405 1217 0,'0'24'16,"-24"-24"-1,24-24 16,24 24-15,-24-24-16,25 24 16,-1-24-16,0 24 15,0-24-15,0 24 0,1-25 16,-1 25-16,-24-24 16,24 24-16,-24-24 0,-24 24 15,0 0-15,-1-24 16,1 24-1,0 0-15,0 24 0,0-24 16,-1 24-16,1 0 0,24 1 16,-24-1-16,24 0 15,0 0-15,24 25 0,0-25 16,-24 0-16,49 0 0,-25 0 16,0-24-16,0 25 15,25-25-15,-25 0 0,0-25 16,24 25-16</inkml:trace>
  <inkml:trace contextRef="#ctx0" brushRef="#br0" timeOffset="14210">7817 1145 0,'0'-25'16,"-25"1"-16,25-24 16,-24 24-16,24-1 0,0-23 15,0 24-15,0 0 0,24 24 16,1 0-1,-1 0-15,0 24 16,0 0-16,-24 0 16,24 25-16,-24-25 0,0 0 15,0 0-15,0 0 0,-24 1 16,0-25 0,0 0-1,24-25-15,0 1 16,0 0-16,0 0 0,24-25 15,0 1-15,0 0 0,1 24 16,23-25-16,-24 25 16,0 0-16,-24 0 0,25-1 15</inkml:trace>
  <inkml:trace contextRef="#ctx0" brushRef="#br0" timeOffset="14583">8421 491 0,'-24'-24'0,"24"0"0,-24 0 16,24 0-16,0 0 0,0-1 15,0 50 17,24-1-32,-24 0 15,24 0-15,-24 0 0,25 25 16,-25 23-16,24-23 0,-24 23 16,0-23-16,24 23 15,-24-23-15,24-1 0,-24 0 16,24 1-16,1-25 15,-25 0-15,24 0 0,0 0 16,0-24-16,0 0 0,0-24 16,25 24-16,-25-24 15,0 0-15,0 0 0,1-1 16,-1 1-16,0 0 0,-24 0 16</inkml:trace>
  <inkml:trace contextRef="#ctx0" brushRef="#br0" timeOffset="15347">8905 733 0,'0'-24'16,"0"0"-16,0 0 31,0 48 0,0 0-31,0 0 16,0 1-16,0 23 15,24-24-15,-24 0 0,25 1 16,-25-1-16,24-24 16,-24 24-16,24-24 0,0 0 15,0 0-15,1-24 32,-25 0-32,0-1 15,0 1-15,0 0 16,0 0-16,0 0 0,0-1 15,0 1-15,-25 0 16,25 0-16,-24 0 0,0 24 16,48 0 15,0 0-15,1 0-1,23 0-15,-24-25 0,24 25 16,-23-24-16,-1 24 0,24-24 15,-24 24-15,1 0 16,-1-24-16,0 24 16,-24-24-16,-24 24 15,0 0 1,-1 0-16,1 0 0,24 24 16,-24-24-16,-24 48 15,48-24-15,-25 1 16,25-1-16,0 0 0,0 0 15,0 0-15,0 1 16,25-1-16,-25 0 16,0 0-16,24-24 0,0 0 15,0 0-15,0-24 16,1 24-16,-25-24 16,24 0-16,0-1 15,-24 1-15,24 0 0,-24 0 16,0 0-16,24-1 15,1 25 1,-25 25 0,24-25-16,-24 24 15,0 0-15,24 24 16,-24-23-16,24-1 0,-24 0 0,24 0 16,-24 0-16,25-24 15</inkml:trace>
  <inkml:trace contextRef="#ctx0" brushRef="#br0" timeOffset="15716">9849 516 0,'-25'-25'16,"1"1"-16,0-24 0,0 24 15,0-25-15,24 25 0,-25 0 16,25 0-16,-24 0 15,24-1-15,0 1 16,24 0 0,1 24-16,-1-24 15,0 24-15,0 0 0,0 0 16,1 0-16,-1 24 16,0-24-16,24 24 0,-48 0 15,25 1-15,-1-1 16,0 24-16,-24-24 0,0 25 15,0-25-15,0 24 16,0-24-16,0 1 0,0-1 16,0 0-16,-24 0 0,24 0 15,0 1-15,0-1 16,0 0-16,0 0 16,24 0-16</inkml:trace>
  <inkml:trace contextRef="#ctx0" brushRef="#br0" timeOffset="16323">9994 975 0,'0'24'31,"24"-24"-15,0 0 15</inkml:trace>
  <inkml:trace contextRef="#ctx0" brushRef="#br0" timeOffset="16929">9728 588 0,'0'-24'15,"-25"24"48,1 0-48,0 24 1,0 0 0,24 1-16,0-1 15,0 0-15,0 0 16,0 0-16,24-24 31,0 0-31,0-24 31,-24 0-31,0 0 0,0 0 16,0-1-16,0 1 0,0 0 16,0 0-16,0-25 15,-24 1-15,24 24 0,-24-24 16,24-1-16,-24 1 16,0 24-16,24-25 0,-24 49 15,24-24-15,0 48 31,0 25-31,24-1 0,0 0 16,0 1-16,24 23 16,-23 1-16,-1-1 0,0 1 15,24 0-15</inkml:trace>
  <inkml:trace contextRef="#ctx0" brushRef="#br0" timeOffset="-7686">15412 12804 0,'-24'-24'15,"0"0"-15,24 0 0,-24 0 16,24-1-16,0 1 16,0 0-16,0 0 0,24 0 15,0 0-15,0 24 0,1 0 16,-1 0-16,24 0 15,-24 24-15,1 0 0,23 0 16,-24 24-16,0-23 16,1-1-16,-1 0 0,-24 24 15,24-23-15,-24-1 16,0 0-16,-24-24 16,0 0-16,-1 0 15,25-24 1,-24 0-16,24-1 0,0 1 15,0-24-15,0-1 0,0 1 16,24 0-16,-24-1 16,25 1-16,-1 24 0,-24-25 15,24 25-15,0 0 16</inkml:trace>
  <inkml:trace contextRef="#ctx0" brushRef="#br0" timeOffset="-7286">15969 12538 0,'-24'0'16,"24"25"-16,-25-25 0,50 0 47,-1 0-32,0-25-15,0 25 16,0 0-16,1-24 0,-1 0 15,0 24-15,0-24 16,0 0-16,-24-1 16,0 1-1,0 0-15,-24 24 0,0-24 16,0 0-16,-25 24 16,25 0-16,0 0 15,0 0-15,0 0 0,-1 24 16,1-24-16,0 48 0,24-24 15,-24 25-15,24-1 16,0 1-16,0-1 0,24 0 16,-24-24-16,24 25 15,0-25-15,25 0 0,-25 0 16,0-24-16,25 0 0,-1 0 16,-24-24-16</inkml:trace>
  <inkml:trace contextRef="#ctx0" brushRef="#br0" timeOffset="-7029">16477 12417 0,'0'-24'0,"0"0"15,0-24-15,0 23 0,0 1 16,0 0-16,0 0 16,0 0-16,0-1 15,-24 50-15,-1-25 16,1 24-16,0 0 15,0 24-15,0-23 0,-1 23 16,1 0-16,0-23 16,24 23-16,0-24 0,0 0 15,0 1-15,24-1 0,0 0 16,1 0-16,-1-24 16,0 0-16,24 0 0,-23 0 15</inkml:trace>
  <inkml:trace contextRef="#ctx0" brushRef="#br0" timeOffset="-6681">16767 12345 0,'0'-49'15,"0"25"-15,0 0 16,-24 0-16,0 0 0,0 24 16,-25-25-16,25 25 15,0 25-15,0-1 16,-1 0-16,25 0 0,-24 0 15,24 25-15,0-25 16,0 24-16,24-23 0,-24-1 16,25 0-16,-1 0 0,0-24 15,0 24-15,0-24 16,25 0-16,-25-24 0,0 0 16,0 24-16,-24-24 15,24 0-15,-24-1 16,0-23-16,0 24 0,-24 0 15,0-1-15,24 1 16,-24 0-16,0 24 0,24-24 16,-24 24-16</inkml:trace>
  <inkml:trace contextRef="#ctx0" brushRef="#br0" timeOffset="-6344">16912 12151 0,'0'-24'16,"-24"24"-16,0-24 15,0 0-15,48 24 16,0 24 0,24-24-1,-23 24-15,-1 0 0,24 0 16,-24 25-16,1-25 15,-1 0-15,0 0 0,0 1 16,-24-1-16,0 0 0,-24-24 31,0 0-31,0-24 16,-1 0-16,1-1 16,24 1-16,-24 0 0,24-24 15,0-1-15,24 1 0,-24 24 16,24-25-16,1 25 15,-1 0-15,0 0 0,0 0 16,0 24-16,1 0 16</inkml:trace>
  <inkml:trace contextRef="#ctx0" brushRef="#br0" timeOffset="-5858">17493 11934 0,'0'-25'16,"-24"25"0,-1-24-16,1 24 15,0-24 1,0 24-16,0 0 16,-1 0-16,1 0 0,0 24 15,0 0-15,0 1 16,24 23-16,-24-24 0,24 25 15,0-1-15,0-24 16,24 24-16,0-23 0,0-1 16,0 0-16,0-24 0,1 0 15,-1 0-15,24 0 16,-24-24-16,1 0 0,-1-1 16,0-23-16,0 24 0,0-24 15,-24-1-15,0 1 16,0-1-16,-24 1 0,24 0 15,-24-1-15,0-23 16,0 23-16,24 25 0,-25-24 16,1 24-16,24 48 31,0 24-31,24 0 0,-24 1 16,25-1-16,-1 25 15,0-25-15,0 1 0,0-1 16,1 0-16,-1 1 0,0-25 15,0 24-15,0-48 16</inkml:trace>
  <inkml:trace contextRef="#ctx0" brushRef="#br0" timeOffset="-5541">17952 11764 0,'0'-24'0,"0"0"15,0 0-15,-24 24 0,24-25 16,-24 1-16,24 0 0,-24 24 16,0-24-16,-1 24 15,1 0-15,0 0 16,24 24 0,-24 0-16,24 0 15,24 1-15,0-1 0,25 0 16,-1 0-16,0 0 15,1 1-15,-1-1 0,-24 0 16,25 0-16,-25 0 16,0-24-16,-24 25 0,-24-1 15,0 0-15,-25-24 0,-23 24 16,-1-24-16,-24 24 16,1-24-16</inkml:trace>
  <inkml:trace contextRef="#ctx0" brushRef="#br0" timeOffset="-9902">12824 13458 0,'0'-25'16,"-24"25"-1,24-24-15,0 0 16,0 0-1,-24 0-15,24-1 16,0 1-16,0 0 16,24 0-16,-24 0 0,24-1 15,0 1-15,-24 0 0,24 24 16,1-24-16,-1 24 16,0 0-16,0 24 15,0 0-15,1 0 0,-25 1 16,24 23-16,-24 0 15,0 1-15,0-1 0,0 1 16,-24-1-16,-1 0 16,1 1-16,-24-1 0,24-24 15,-1 25-15,1-25 0,-24 0 16,24-24-16,24 24 16,-25-24-16,25-24 15,25 0-15,-1 24 0,0-24 16,0-1-16,0 1 15,25 0-15,-25 24 0,0-24 16,25 24-16,-25 0 16,0 24-16,0-24 0,0 24 15,-24 0-15,25-24 16,-1 25-16,-24-1 0,24-24 16,-24 24-16,24 0 15</inkml:trace>
  <inkml:trace contextRef="#ctx0" brushRef="#br0" timeOffset="-9519">13453 13385 0,'-24'-48'0,"0"23"15,-1 1-15,1 0 16,24 48-1,0 0 1,0 1-16,0-1 16,24 24-16,1-24 15,-25 1-15,24 23 0,0-24 16,0 0-16,0-24 0,1 25 16,-1-25-16,0 0 15,24 0-15,-23 0 0,-1-25 16,0 1-16,0 0 0,-24 0 15,24 0-15,-24-25 16,0 25-16,-24 0 0,0 0 16,0-1-16,0 1 15,-1 0-15,-23 24 0,24 0 16,0 0-16,-1 0 0,1 0 16,0 24-16,24 0 15</inkml:trace>
  <inkml:trace contextRef="#ctx0" brushRef="#br0" timeOffset="-8983">13864 12901 0,'-24'-24'0,"0"24"15,24-24-15,-24 24 0,24-24 16,-25 24-16,25 24 16,0 0-16,0 0 0,25 0 15,-1 1-15,-24 23 0,24 0 16,0 1-16,0-1 16,1 0-16,-25 1 0,24-25 15,0 24-15,-24-23 16,24-1-16,-24 0 0,24 0 15,-24 0-15,0-48 32,0 0-17,0 0 1,0 0-16,0-1 0,25-23 16,-25 24-16,24 0 0,-24-1 15,24 1-15,0 0 16,25 24-16,-25-24 0,0 24 15,24 0-15,-24 24 16,25 0-16,-25 0 0,0 1 16,-24-1-16,24 0 0,-24 0 15,0 0-15,-24 1 16,0-1-16,0 0 0,0 0 16,-25-24-16,1 24 0,0-24 15,23 0-15,-23 0 16,24-24-16,0 0 0,-1 24 15,25-48-15,0 23 16</inkml:trace>
  <inkml:trace contextRef="#ctx0" brushRef="#br0" timeOffset="-8576">14324 13022 0,'0'-24'0,"0"0"16,24 24-16,-24-24 0,0-1 16,24 25-16,0 0 15,1 0-15,-1 0 16,0 25-16,0-1 0,0 0 16,-24 0-16,25 0 15,-1 1-15,-24 23 0,24-24 16,-24 0-16,0 0 15,-24-24 1,24-24 0,0 0-1,-24 0-15,24 0 0,0 0 16,0-1-16,24-23 16,0 24-16,-24 0 0,24-1 15,0 1-15,1 24 0,-1 0 16,24 0-16,-24 0 15,0 24-15,1 1 0,-25-1 16,24 0-16,0 0 16,-24 25-16,0-25 0,24 0 15</inkml:trace>
  <inkml:trace contextRef="#ctx0" brushRef="#br0" timeOffset="4792">13550 14014 0,'24'-24'31,"0"0"-15,25-1-16,-25 1 0,24 0 16,0 0-16,1 0 15,-1-1-15,25 25 0,-49-24 16,24 24-16,-23-24 15,23 24-15,-24 0 16,0 0 0</inkml:trace>
  <inkml:trace contextRef="#ctx0" brushRef="#br0" timeOffset="5110">13598 14256 0,'0'24'0,"24"-48"31,1 24-31,-1 0 16,0-24-16,24-1 0,1 1 15,23 0-15,-23 0 0,23 0 16,1 0-16,-25 24 16,1-25-16,-1 25 0,-24-24 15,0 24-15,0 0 16</inkml:trace>
  <inkml:trace contextRef="#ctx0" brushRef="#br0" timeOffset="-48124">826 5910 0,'0'-24'0,"-25"-24"0,25-1 16,-24 1-16,24-1 16,0 1-16,0 24 0,0-25 15,0 25-15,0 0 0,24 0 16,-24 0-16,25 48 31,-25 0-31,24 24 16,-24 1-16,24-1 0,-24 25 15,24 24-15,0-1 0,-24 25 16,25 0-16,-1 24 16,-24 1-16,0-1 0,24 24 15,-24 0-15,0 1 16,24-1-16,-24 25 0,0-25 16,0 0-16,0 1 0,-24-25 15,24 0-15,0 0 16,-24 0-16,24-24 0,-24 24 15,-1-24-15,25 0 0,-24 0 16,0 0-16,24-24 16,-24 0-16,0-25 0,24 1 15,-25-25-15,25 0 16,0-23-16,0-1 0,-24 0 16,48-24 15,1 0-16,-1 0-15,24-24 16,1 24-16,-1 0 0,24 0 16,25-24-16,0-1 0,48 25 15,24-48-15,25 24 16,48 0-16,24-25 0,24 1 16,25 24-16,23-25 15,1 25-15,24 0 0,24 0 16,-24 0-16,24-1 15,-24 1-15,24 24 0,-24 0 16,-25-24-16,25 24 0,-24 0 16,-49 0-16,25 24 15,-49-24-15,-24 24 0,-49-24 16,-24 25-16,-48-25 16,-24 0-16,-24 24 0,-25-24 15,-24 0-15,1 24 0,-50-48 31,1 24-15,0-24-16,0 24 16,0-25-16,-1 25 0,1-24 15,0 24-15,24-24 0,0 0 16,0-25-16,0 25 16,0-24-16,0 24 0,24-25 15,-24-23-15,24 23 0,1-23 16,-25 23-16,24-23 15,-24-1-15,24 1 0,0-25 16,-24 24-16,24-23 16,-24-25-16,0 24 0,25-48 15,-25 24-15,0-49 0,0 25 16,0 0-16,0-24 16,0-1-16,-25 25 0,1 0 15,0 0-15,24 0 16,-24 24-16,0-24 0,-25 24 15,25 0-15,0 0 0,24 0 16,-24 24-16,-1-24 16,1 25-16,0 23 0,0 0 15,0 1-15,-1 23 16,1 1-16,24 0 0,-24 23 16,0 1-16,0 0 0,-25 0 15,25 24-15,0-24 16,-24 24-16,-25-24 0,0 24 15,1-25-15,-25 25 16,0 0-16,-24-24 0,0 24 16,-24-24-16,-24 24 0,24 0 15,-49 0-15,25 0 16,-25 0-16,-23 0 0,23 0 16,-24 0-16,1 24 15,-25-24-15,24 24 0,0-24 16,1 25-16,-1-25 0,24 24 15,-23-24-15,23 24 16,1 0-16,-1-24 0,1 24 16,23-24-16,1 24 15,0-24-15,24 25 0,-1-25 16,1 24-16,0-24 0,24 24 16,-24-24-16,0 24 15,0 0-15,24 1 0,0-25 16,24 24-16,-24 0 15,49 0-15,-1 0 0,0-24 16,25 25-16,0-1 0,23-24 16,-23 24-16,24-24 15,24 24-15,-24-24 0,-1 0 16,25 24 0,0 1 30,-24-25-46,0 24 16,0-24-16,0 24 16,0-24-16,-1 24 15,1 0-15,0-24 16,0 0-16,0 0 16,24 24-16,-25-24 0,1 0 15,0 0 1,48-24-1</inkml:trace>
  <inkml:trace contextRef="#ctx0" brushRef="#br0" timeOffset="-47608">2011 6563 0,'0'-24'0,"0"0"15,0 0 1,0 0-16,-24-1 16,24 1-16,-24 24 15,-1 0 1,1 0-16,0 0 0,-24 24 16,23-24-16,-23 25 0,24-1 15,0 0-15,-1 0 16,25 0-16,-24 0 0,24 1 15,0-1-15,24 0 16,1 0-16,23 0 0,-24-24 16,49 25-16,-25-1 0,1 0 15,-1 0-15,0-24 16,-24 24-16,25 1 0,-49-1 16,0 0-1,-24 0-15,-1 0 0,-23-24 16,0 25-16,-1-1 15,25 0-15,-24-24 0,-1 0 16</inkml:trace>
  <inkml:trace contextRef="#ctx0" brushRef="#br0" timeOffset="-47200">2374 6442 0,'0'-24'0,"0"48"47,0 1-47,0-1 16,24 24-16,-24-24 16,0 25-16,0-25 0,24 0 15,-24 24-15,0-23 0,0-1 16,0 0-16,0 0 15,24-24-15,-24-24 32,0 0-32,-24-25 15,24 25-15,0-24 0,0-1 16,0-23-16,0 24 16,0-1-16,0 1 0,24 24 15,1-1-15,-1 25 16,0 0-16,0 25 0,24-1 15,-23 0-15,23 0 0,-24 25 16,0-1-16,1 0 16,-1-24-16,0 25 0,0-25 15</inkml:trace>
  <inkml:trace contextRef="#ctx0" brushRef="#br0" timeOffset="-47047">2350 6708 0,'-25'-24'16,"25"0"-16,25 0 15,-1 0-15,0-1 16,24 1-16,1 0 0</inkml:trace>
  <inkml:trace contextRef="#ctx0" brushRef="#br0" timeOffset="-46618">2809 6321 0,'0'-24'16,"-24"24"-1,24-24 1,0 48 0,24 0-1,-24 1-15,0-1 0,24 0 16,1 24-16,-25-23 0,24 23 15,-24-24-15,24 0 16,-24 0-16,0 1 0,24-1 16,-24 0-16,0-48 47,0 0-47,0-1 0,-24-23 15,24 24-15,-24-24 0,24-25 16,-24 25-16,24-1 15,0 1-15,0-1 0,0 1 16,24 0-16,0 23 0,0 25 16,0 0-16,25 0 15,-25 25-15,24-1 0,1 0 16,-25 0-16,24 25 16,-24-1-16,-24-24 0,0 25 15,0-1-15,-24 0 16,0-23-16,-49 23 0,25-24 15,-24 24-15</inkml:trace>
  <inkml:trace contextRef="#ctx0" brushRef="#br0" timeOffset="-45892">2180 7458 0,'-24'0'0,"0"-24"0,0 24 16,24-24-16,-25 0 0,1 24 15,24 24 1,0 0 0,24 25-16,-24-1 15,25 0-15,-25 1 0,24-1 16,-24 0-16,24 1 15,-24-1-15,0-24 0,24 1 16,-24-1-16,0 0 0,0 0 16,-24-48 15,24 0-31,-24-25 0,24 1 16,-24 0-16,24-25 15,-25 0-15,1-23 0,24 23 16,0 1-16,0-1 15,24 25-15,1-1 0,-1 1 16,0 24-16,24 24 0,1 24 16,-1 0-16,1 24 15,-25 1-15,24-1 0,1 1 16,-25 23-16,0-23 16,24 23-16,-24-24 0,-24 1 15,25-25-15,-25 24 16</inkml:trace>
  <inkml:trace contextRef="#ctx0" brushRef="#br0" timeOffset="-45670">2204 7603 0,'0'25'0,"-24"-25"0,24-25 31,24 1-15,25 0-16,-25 24 0,24-24 15,1 0-15,-1 0 16,1-1-16,-1 1 0,0 0 16</inkml:trace>
  <inkml:trace contextRef="#ctx0" brushRef="#br0" timeOffset="-44932">2688 7144 0,'0'-24'16,"0"-1"15,24 50 16,-24-1-47,0 0 15,0 24-15,25-23 0,-25 23 16,0 0-16,24 25 16,-24-25-16,24 1 0,0-1 15,0 0-15,1-23 16,-25 23-16,48-24 0,-24-24 15,0 24-15,1-24 16,-1 0-16,24 0 0,0-24 16,-23 24-16,23-24 0,-24 0 15,0 0-15,25-1 16,-25 1-16</inkml:trace>
  <inkml:trace contextRef="#ctx0" brushRef="#br0" timeOffset="-44129">2882 6660 0,'24'0'0,"-24"-24"15,0 0-15,24 24 16,-24-25-16,24 1 16,1 24 77,-25 24-77,24 1 0,-24-1-16,24 0 0,-24 0 15,0 0-15,24 1 16,-24 23-16,24-24 0,-24 0 15,24 1-15,-24-1 0,0 0 16,0 0-16,25 0 16,-25 1-16,24-1 15,-24 0 1,24-24 0,-24 24-16,0-48 31</inkml:trace>
  <inkml:trace contextRef="#ctx0" brushRef="#br0" timeOffset="-42972">4599 10023 0,'0'-25'16,"0"1"-16,-24 24 0,24-24 15,0 0-15,0 0 16,-24 24 15,24 24-31,0 0 16,0 0-16,0 0 0,-24 25 15,24-25-15,0 24 16,0-24-16,0 25 0,0-25 16,0 0-16,0 0 15,0-48 1,0 0-16,0 0 15,0 0-15,0-1 16,24-23-16,-24 0 0,0-1 16,0 1-16,0 0 0,0-1 15,0 25-15,0 0 16,0 0-16,24-1 0,0 50 16,0-1-1,1 0-15,-1 24 0,0-23 16,0 23-16,0 0 0,1-23 15,-1 23-15,0-24 16,-24 0-16,24 0 0</inkml:trace>
  <inkml:trace contextRef="#ctx0" brushRef="#br0" timeOffset="-42672">4575 9926 0,'-24'-24'0,"24"48"32,0 0-17,0 24-15,24-23 0,0 23 16,-24 0-16,24 1 16,1 23-16,-25 1 0,24-1 15,0 1-15,0 0 0,-24 23 16,24-23-16,-24 24 15,0-25-15,25 1 0,-25 24 16,0-25-16,0 1 0,0-25 16,0 25-16,0-25 15,0 0-15,0 1 0,0-25 16,0 0-16,0 0 16</inkml:trace>
  <inkml:trace contextRef="#ctx0" brushRef="#br0" timeOffset="-42206">4454 11547 0,'-24'0'16,"24"-25"-16,0 50 31,24-25-31,0 24 15,-24 0 1,25-24-16,-1 24 0,-24 0 16,24 0-16,0 1 15,0-25-15,0 24 0,1-24 16,-1 24-16,0-24 0,0-24 16,0 24-16,1-24 15,-1 24-15,-24-25 16,24 1-16,0 0 15</inkml:trace>
  <inkml:trace contextRef="#ctx0" brushRef="#br0" timeOffset="-41532">4648 12272 0,'0'-24'0,"-25"24"15,1 0 1,0 0-16,0 0 0,-24 0 16,-25 24-16,0 0 0,1 1 15,-25 23-15,0-24 0,1 25 16,-1-1-16,-24 0 15,24 1-15,-24-1 0,24 0 16,25 1-16,-25-1 16,24 1-16,25-1 0,0 0 15,23 1-15,1-1 16,24-24-16,24 25 0,25-25 16,23 0-16,1 0 0,48 0 15,0 1-15,48-25 16,1-25-16,23 25 0,1-48 15,48 24-15,-1-24 0,-23-1 16,24 1-16,0 24 16,-49-25-16,1 1 0,-25 24 15,-48-1-15,-24-23 16,-24 24-16,-49 0 0,0-1 16,-24 1-16,-24 0 0,-25 0 15,-23-24-15,-1 23 16,-23 1-16,-25 0 0,-25 0 15,1 0-15,0-1 0,0 25 16,-24 0-16,-1 25 16,1-1-16,0 0 0,-25 24 15,25-23-15,24 23 16,-25-24-16,49 24 0,0-23 16,0 23-16,25-24 15</inkml:trace>
  <inkml:trace contextRef="#ctx0" brushRef="#br0" timeOffset="-40758">3003 13216 0,'-24'0'15,"24"24"-15,0 0 0,-25 0 16,25 0-16,0 1 0,-24 23 16,24 25-16,0-25 15,-24 49-15,0-1 0,24 1 16,-24 0-16,-1 24 0,1-24 16,24 24-16,-24-25 15,24 1-15,-24-24 0,24 24 16,-24-49-16,24 24 15,0-23-15,0-1 0,0 1 16,0-25-16,0 0 16,0 0-16,0 0 0,24 1 15,0-25-15,0 0 0,25 0 16,-1 0-16,25-25 16,-1 1-16,1 24 0,48-24 15,-25-24-15,50 23 0,-1 1 16,24-24-16,25 24 15,-25-25-15,49 25 0,-25 0 16,1-24-16,-1 23 16,-24 25-16,1-24 0,-25 0 15,-24 24-15,0 0 0,-24-24 16,-1 24-16,-23 0 16,-25 0-16,25-24 0,-25 24 15,-24 0-15,1 0 16,-1 0-16,0 0 15,-24-25 1,0 1 0,0 0-1,24 0-15,0 0 16,1-25-16,-25 25 0,24-24 16,0-25-16,0 25 0,0-25 15,1 1-15,-25-25 16,24 24-16,-24-24 15,0 1-15,0-25 0,-24 24 0,24 0 16,-25 0-16,25 25 16,-24-25-16,0 25 0,0 23 15,0-23-15,24 47 16,-25 1-16,1 0 0,0 0 16,0 24-16,0 0 15,-1 24-15,-23 0 0,24 0 16,0 1-16</inkml:trace>
  <inkml:trace contextRef="#ctx0" brushRef="#br0" timeOffset="-39404">8083 12756 0,'-24'0'0,"24"-24"15,-25 24-15,25 24 32,0 0-32,-24 0 15,24 25-15,0-1 0,-24 25 16,0-1-16,24 1 15,-24 24-15,-1-1 0,1-23 16,0 24-16,0-25 16,-25 25-16,25-24 0,0-25 15,0 25-15,24-25 16,-24-24-16,24 0 0,-25 1 16,25-1-16,0 0 0,25-24 15,-1 0-15,0 0 16,0 0-16,25-24 15,23 24-15,1-24 16,-1-1-16,49 1 0,0 0 16,24-24-16,49 23 0,-1-23 15,49 0-15,0 23 16,0-23-16,24 0 0,25 24 16,-25-1-16,0 1 0,-24 0 15,0 0-15,-25 0 16,-47 24-16,-1-25 0,-48 25 15,0 0-15,-49 0 16,-23-24-16,-25 24 0,-48 0 16,0 0-16,-25 0 15,1-24-15,-97 24 16,96 0-16,-23-24 16,-1 24-16,25-24 15,-1 24-15,25-25 0,-24 1 16,24 0-16,24 0 0,-25 0 15,25-1-15,0-23 16,0 24-16,0-24 0,0-25 16,0 25-16,25-25 15,-1 0-15,-24 1 0,24-25 16,-24 0-16,24 25 0,0-25 16,-24 0-16,0 25 15,0-1-15,0 25 0,0-1 16,0 1-16,0 24 0,-24 0 15,0-1-15,0 25 16,0-24-16,-25 24 0,1 0 16,-25 0-16,1 24 15,-25-24-15,0 25 0,-48-1 16,24 0-16,-435 97 31,362-73-31,-24 1 0,1-1 0,-1 0 16,0 1-16,49-1 15,0 1-15,-1-1 0,49-24 16,25 0-16,-1 1 0,24-1 16,25 0-16,24-24 15,0 0-15,-1 24 0,50-24 32,-25 24-17</inkml:trace>
  <inkml:trace contextRef="#ctx0" brushRef="#br0" timeOffset="-38589">8300 13095 0,'0'-24'16,"0"-1"-1,0 50 17,0-1-17,0 0-15,0 0 0,0 24 16,0-23-16,0 23 0,0-24 15,0 25-15,0-25 16,0 0-16,0 0 0,0 0 16,0 1-1,0-50 1,0 1-16,0 0 16,0 0-16,0-25 15,0 25-15,0-24 0,0-1 16,0 1-16,0 0 0,0-1 15,0 25-15,0 0 16,25 0-16,-1 24 0,0 0 16,0 0-1,0 24-15,1 0 0,-1 0 16,-24 25-16,24-25 16,-24 0-16,24 0 0,-24 0 15,0 1-15,0-1 16,0-48 15,0-1-31,24 1 16,-24-24-1,25 24-15,-25-25 0,24 25 16,0 0-16,-24 0 16,24 0-16,0 24 0,0 24 15,1 0 1,-25 24-16,24-23 15,-24-1-15,0 24 0,0-24 16,0 0-16,0 1 16,0-1-16</inkml:trace>
  <inkml:trace contextRef="#ctx0" brushRef="#br0" timeOffset="-38114">9050 13046 0,'0'-24'31,"0"0"-31,0 0 16,-24 24-16,24-24 15,-24 24-15,0-25 16,0 25-16,-1 0 15,1 0-15,0 25 16,0-25-16,0 24 0,24 0 16,-25 0-16,25 0 0,0 1 15,0-1-15,0 0 16,0 0-16,0 0 0,25 0 16,-1 1-1,0-25-15,0 0 16,0 0-16,1 0 0,-25-25 15,24 25-15,0-24 16,-24 0-16,24 0 0,-24-24 16,24 23-16,-24 1 0,0 0 15,25 0-15,-1 24 32,-24 24-17,0 0-15,24 0 0,0 1 16,-24-1-16,0 0 15,24 0-15</inkml:trace>
  <inkml:trace contextRef="#ctx0" brushRef="#br0" timeOffset="-37785">9171 12853 0,'24'0'16,"1"0"0,-25 24-16,24-24 15,0 24-15,0 0 0,0 1 16,1-1-16,-25 0 16,24 0-16,-24 0 15,0 1 1,-24-25-16,-1 0 15,1-25-15,24 1 16,0 0-16,-24 0 16,24 0-16,0-25 0,24 25 15,-24-24-15,24 23 0,1 1 16,-1 0-16,0 0 16,0 24-16,-24-24 0</inkml:trace>
  <inkml:trace contextRef="#ctx0" brushRef="#br0" timeOffset="-37298">9800 12683 0,'0'-24'0,"-24"24"16,24-24-16,-24 24 0,0 0 15,-1 0-15,1 24 16,0-24-16,-24 24 0,24 1 16,-1 23-16,1-24 15,24 0-15,-24 1 0,24 23 16,0-24-16,0 0 0,24 1 15,-24-1-15,24 0 16,1-24-16,-1 24 0,24-24 16,-24 0-16,0 0 15,25 0-15,-25-24 0,0 0 16,0 24-16,1-24 0,-25-1 16,24-23-16,-24 24 15,0 0-15,0-1 0,0-23 16,0 24-16,0 0 0,0-1 15,24 50 1,-24-1 0,24 0-16,-24 0 15,24 0-15,1 25 0,-1-25 16,0 24-16,0-23 16</inkml:trace>
  <inkml:trace contextRef="#ctx0" brushRef="#br0" timeOffset="-36345">9026 13941 0,'0'-24'16,"-24"0"-16,24 0 16,0 48-1,24 0 1,-24 0-16,24 25 0,-24-25 16,25 24-16,-25 1 15,24-1-15,-24 0 0,24 1 16,-24-1-16,24-24 15,0 25-15,-24-25 0,24-24 16,-24 24-16,25 0 0,-25-48 31,24 0-31,-24 0 0,0-25 16,0 25-16,24-48 16,-24 23-16,0 1 0,0 0 15,0-1-15,0 25 0,0 0 16,0 0-16,0-1 15,0 50 17</inkml:trace>
  <inkml:trace contextRef="#ctx0" brushRef="#br0" timeOffset="-35636">9631 14135 0,'-24'0'0,"24"-24"16,0 0-16,0-1 15,0 50 16,0-1-15,-24 0-16,24 0 0,0 0 16,0 0-16,0 1 15,0-1-15,0 0 0,0 0 16,0 0-16,0-48 47,0 0-47,0 0 0,0 0 15,0-25-15,0 1 16,0 0-16,0 23 0,24-23 16,-24 0-16,24-1 15,-24 1-15,24 24 0,0-1 16,0 25-16,1-24 0,-1 24 16,0 0-16,-24 24 15,24-24-15,-24 25 0,0-1 16,0 0-16,0 0 0,-24 25 15,24-25-15,-24 0 16,0 0-16,-1 0 0,1 1 16,0-25-1,24 24-15,24-24 32,0-24-17,1 24-15,-1 0 16,24 0-16,-24 0 15,1 24-15,-1-24 0,0 24 16,-24 0-16,24-24 0,-24 24 16,0 0-16,-24 1 15,24-1-15,-24 0 0,-25-24 16,25 24-16,-24-24 16,24 24-16,-25-24 0,25 0 15,0-24-15,0 24 0,0-24 16</inkml:trace>
  <inkml:trace contextRef="#ctx0" brushRef="#br0" timeOffset="-35241">10042 13941 0,'0'25'46,"0"-1"-46,24 0 16,-24 0 0,0 0-16,0 25 0,0-25 15,0 0-15,0 0 16,0 0-16,0-48 31,0-24-15,0 24-16,0 0 15,25-25-15,-25 1 16,24-1-16,-24 25 0,24-24 16,0 24-16,-24-1 0,24 25 15,0 0 1,1 25-16,-25-1 0,24 0 16,-24 24-16,24-23 15,-24 23-15,0 0 0,0-23 16,0 23-16,0-24 0,0 0 15,0 0-15</inkml:trace>
  <inkml:trace contextRef="#ctx0" brushRef="#br0" timeOffset="-35066">10018 14087 0,'0'-25'16,"0"1"-16,24 0 15,0 24-15,1-24 16,-1 24-16,0-24 0,0 24 16,0-25-16,25 25 15,-25 0-15,0-24 0</inkml:trace>
  <inkml:trace contextRef="#ctx0" brushRef="#br0" timeOffset="-34851">10574 13724 0,'-24'0'0,"0"0"15,24 24 17,0 0-32,0 0 15,0 0-15,0 1 0,0 23 16,0-24-16,0 25 15,0-25-15,0 0 0,0 24 16,0-23-16</inkml:trace>
  <inkml:trace contextRef="#ctx0" brushRef="#br0" timeOffset="-34549">10695 13724 0,'24'-25'0,"1"1"15,-25 0-15,24 24 0,-48 24 32,24 0-32,-25 1 15,1-1-15,0 0 0,0 24 16,-24-23-16,23-1 16,1 0-16,24 0 0,-24-24 15,24 24-15,24-24 16,0 0-1,1 0-15,23 0 16,-24 25-16,0-1 16,25 0-16,-25 0 0,0 0 15,0 25-15,-24-25 16,24 24-16,-24-24 0</inkml:trace>
  <inkml:trace contextRef="#ctx0" brushRef="#br0" timeOffset="-34143">8421 13772 0,'-24'0'16,"24"-24"0,0 48-1,24 0 1,-24 0-16,0 1 15,0 23-15,25 0 0,-25 1 16,0 23-16,0 1 0,0-1 16,0 1-16,0 0 15,0 23-15,0-23 0,0 0 16,24-1-16,0-24 0,-24 25 16,48-25-16,-23 1 15,-1-25-15,24 0 0</inkml:trace>
  <inkml:trace contextRef="#ctx0" brushRef="#br0" timeOffset="-33753">9462 14836 0,'145'-48'15,"24"24"-15,-24 0 0,25-25 16,-1 25-16,0-24 16,-24 24-16,0-1 0,1 1 15,-1 0-15,-48 0 16,23 24-16,-47-24 0,0 24 15,-1 0-15,-23-25 0,-1 25 16,-24 0-16,0 0 16,-24-24 46,0 0-46,0 0-16,0 0 15,-24-1-15,24-23 16,0 0-16,-24-1 0,24 1 16,0-25-16,0 1 0,-24-25 15,24 24-15,0 1 16,0-1-16,-24 1 0,24 23 16,0 1-16,-25 24 15,1 24-15,0 0 0,0 24 16,0 0-16,-25 0 0</inkml:trace>
  <inkml:trace contextRef="#ctx0" brushRef="#br0" timeOffset="-32844">8639 14861 0,'0'24'16,"24"-24"-1,-24 24-15,24-24 16,1 0-16,-1 0 16,24 0-16,1 0 15,-1-24-15,0 24 0,25-24 16,24-1-16,-1 25 0,1-24 16,0 0-16,0 0 15,-25 24-15,1-24 0,-1 24 16,-23-25-16,-25 25 15,0 0-15,-48 0 16,0 0-16</inkml:trace>
  <inkml:trace contextRef="#ctx0" brushRef="#br0" timeOffset="-30759">4599 6055 0,'0'-24'32,"-24"24"-17,0 0 17,24 24-17,0 0-15,-24 1 16,0-1-16,24 0 0,-25 0 15,25 25-15,-24-25 0,24 24 16,0 1-16,0-25 16,24 24-16,1-24 0,-25 1 15,48-1-15,-24 0 16,0-24-16,25 0 0,-25 0 16,24-24-16,-24 24 0,1-24 15,23-1-15,-24-23 16,-24 24-16,24 0 0,-24-25 15,0 25-15,-24-24 16,24 23-16,-24 1 0,-24 0 16,23 0-16,1 0 0,-24-1 15,24 25-15,-1-24 16,1 24-16,0 0 0,0 0 16,0 0-1,24 24-15</inkml:trace>
  <inkml:trace contextRef="#ctx0" brushRef="#br0" timeOffset="-30499">4986 5983 0,'-24'0'0,"0"0"16,24 24 15,24-24-31,-24 24 0,24 24 16,1-23-16,-1 23 0,0 0 16,0-23-16,0 23 15,0 0-15,1-23 0,-25-1 16,24 0-16,-24 0 15</inkml:trace>
  <inkml:trace contextRef="#ctx0" brushRef="#br0" timeOffset="-30177">4962 6079 0,'-24'-48'0,"0"24"0,0 0 15,24 0-15,0-1 0,0 1 16,24 0 0,0 24-16,0-24 0,0 24 15,25 0-15,-1 0 0,0 0 16,1 24-16,-1 0 16,1 0-16,-25 25 0,24-25 15,-24 24-15,1 1 0,-25-1 16,0 0-16,-25-23 15,1 23-15,0 0 0,-24-23 16,-1 23-16,25-24 16,-24 0-16,-1-24 0,25 25 15,0-25-15,0 0 0,0-25 16</inkml:trace>
  <inkml:trace contextRef="#ctx0" brushRef="#br0" timeOffset="-29649">5736 6031 0,'24'-24'0,"-24"0"16,0 0-1,0-1 1,0 1-16,-24 24 16,0-24-1,0 24-15,0 0 0,-1 0 16,1 0-16,0 24 0,0 0 16,0 1-1,24-1-15,0 0 0,0 24 16,0-24-16,0 1 0,0 23 15,24-24-15,0 0 16,0 1-16,0-1 16,1-24-16,-1 0 15,0 0-15,-24-24 0,24 24 16,0-25-16,1 1 16,-25 0-16,24 0 0,-24 0 15,0-1-15,24 1 0,-24 0 16,0 0-16,0 0 15,0 0-15,0 48 16,0 0 0,0 0-16,0 0 15,0 0-15,24 1 0,-24-1 16,24 0-16,-24 0 16,25 0-16,-1-24 15</inkml:trace>
  <inkml:trace contextRef="#ctx0" brushRef="#br0" timeOffset="-29428">5954 5789 0,'-24'-24'0,"24"0"16,-24 0-16,-1 24 15,25 24 1,25 0-1,-1 0-15,-24 25 0,24-25 16,0 24-16,0-24 16,1 25-16,-25-25 0,24 24 15,-24-24-15,24 1 16,-24-1-16</inkml:trace>
  <inkml:trace contextRef="#ctx0" brushRef="#br0" timeOffset="-28774">6002 5983 0,'-24'-24'0,"24"-1"31,24 25-31,1-24 16,-1 0-1,0 24-15,24-24 0,-24 24 16,1-24-16,23 24 0,-24-25 15,0 25-15,1-24 16,-1 0-16,0 24 0,-24-24 16,24 24-16,-24-24 15,-24 24 1,0 0-16,0 0 16,-1 24-16,1-24 15,0 24-15,0-24 0,0 24 16,24 0-16,-25 1 15,25-1-15,0 0 16,0 0-16,0 0 0,25 1 16,-1-1-16,0 0 15,0 0-15,0-24 16,1 0-16,-1 0 16,0-24-16,0 24 0,-24-24 15,24 24-15,-24-24 0,25-1 16,-25 1-16,0 0 15,0 0-15,0 0 0,0-1 16,0 1-16,0 0 16,0 0-16,-25 24 15,25 24 1,0 0 0,0 0-16,0 1 0,0-1 0,0 0 15,0 0-15,25 0 0,-1 1 16,0-1-1,0 0-15,0-24 0,1 0 16,-1 0-16,0 0 16,0-24-16,0 24 0,0-24 15,1-1-15,-1 25 0,-24-24 16,24 0-16,-24 0 16,0 0-1,-24 24-15</inkml:trace>
  <inkml:trace contextRef="#ctx0" brushRef="#br0" timeOffset="-26238">4357 8136 0,'0'-25'16,"0"1"15,25 24-15,-25-24-16,24 24 15,-24-24-15,-24 24 31,-1 0-15,1 0-16,0 0 0,0 24 16,0 0-16,-1-24 15,1 24-15,0 1 0,24-1 16,-24 0-16,24 0 0,0 0 16,24-24-1,0 25-15,0-25 0,1 24 16,23-24-16,-24 24 15,25-24-15,-1 0 0,-24 24 16,0-24-16,1 24 0,-1-24 16,-24 25-1,0-1-15,-24 0 16,-25 0-16,25-24 0,-24 24 16,-1 1-16,25-25 15,-24 24-15,-1-24 0,25 0 16,0 0-16,0 0 15,24-24-15</inkml:trace>
  <inkml:trace contextRef="#ctx0" brushRef="#br0" timeOffset="-25926">4672 8087 0,'24'-24'0,"-24"0"16,0 0-16,0 0 15,0 48 17,-24-24-32,24 24 15,-24 0-15,24 24 16,0-23-16,-25 23 0,25-24 15,0 0-15,0 25 0,25-25 16,-25 0-16,48 25 16,-24-49-16,0 0 15,25 24-15,-25-24 0,0 0 16,0-24-16</inkml:trace>
  <inkml:trace contextRef="#ctx0" brushRef="#br0" timeOffset="-25781">4793 8281 0,'-24'-24'0,"-1"24"16,-23 0-16,24-25 0,0 25 16,24-24-1,24 24 1,0 0-16,0-24 16,0 24-16,1-24 15</inkml:trace>
  <inkml:trace contextRef="#ctx0" brushRef="#br0" timeOffset="-25483">4914 8039 0,'0'-24'15,"0"0"1,0-1 0,24 25-1,-24 25 1,24-25-16,-24 24 15,24 0-15,-24 0 16,0 0-16,0 0 0,0 25 16,0-25-16,0 0 15,0 0-15,0 1 0,0-1 16,0 0-16,25-24 31,-1 0-31,0-24 16,0 24-16,0-24 15,0 24-15,1-25 0,-1 25 16</inkml:trace>
  <inkml:trace contextRef="#ctx0" brushRef="#br0" timeOffset="-25171">5398 7942 0,'-25'0'0,"1"-24"0,0 24 15,24-24-15,-24 24 16,0 0 0,24 24-16,-25 0 15,25 0 1,-24 1-16,24-1 0,0 0 15,0 0-15,0 24 0,0-23 16,0-1-16,0 0 16,24 0-16,1 0 0,-1-24 15,0 25-15,24-25 16,-23 0-16,23 0 0,-24-25 16</inkml:trace>
  <inkml:trace contextRef="#ctx0" brushRef="#br0" timeOffset="-25003">5446 8111 0,'-24'0'16,"0"0"-16,-1 0 0,25 25 0,-24-25 15,48 0 32,1-25-47,-1 1 16,24 24-16,-24-24 0</inkml:trace>
  <inkml:trace contextRef="#ctx0" brushRef="#br0" timeOffset="-24654">5615 7942 0,'-24'0'15,"0"0"-15,0 0 0,0 0 16,48-24-1,0 24 1,0-24-16,24 24 0,1-24 16,-1-1-16,-24 25 15,25-24-15,-25 24 0,0-24 16,0 24-16,-48 0 16,0 0-1,0 0-15,0 0 0,-1 0 16,-23 24-16,24-24 15,0 0-15,24 24 0,-25-24 16,25 25-16,-24-1 16,24 0-16,0 0 0,24 0 15,-24 25-15,0-25 0,25 0 16,-25 24-16,24-23 16,-24 23-16,0-24 0,24 0 15</inkml:trace>
  <inkml:trace contextRef="#ctx0" brushRef="#br0" timeOffset="-24301">5978 7942 0,'-24'0'0,"0"0"0,48 0 31,0-24-16,0 24 1,1 0-16,-1-24 0,0 24 16,0-24-16,0 24 15,0 0-15,1-25 16</inkml:trace>
  <inkml:trace contextRef="#ctx0" brushRef="#br0" timeOffset="-24126">6002 7797 0,'-24'0'16,"0"0"-16,24 24 16,0 0-1,0 1 1,0-1-16,0 0 0,24 0 16,-24 0-16,24 25 15,-24-25-15,0 0 0,25 0 16,-25 0-1</inkml:trace>
  <inkml:trace contextRef="#ctx0" brushRef="#br0" timeOffset="-23958">6075 7845 0,'0'-24'0,"0"0"15,-24 24-15,24 24 16,-24 0-16,24 1 15,-25-1-15,1 0 0,0 24 16,24-23-16,-24 23 0,24-24 16,0 0-16</inkml:trace>
  <inkml:trace contextRef="#ctx0" brushRef="#br0" timeOffset="-23789">5906 7991 0,'0'-49'0,"24"25"16,0 24 0,0 0-16,0 0 15,1 24-15,-1-24 0,0 24 16,0-24-16,0 25 16,0-25-16</inkml:trace>
  <inkml:trace contextRef="#ctx0" brushRef="#br0" timeOffset="-23528">6414 7724 0,'0'-24'16,"-25"24"-1,25 24 1,25 1-16,-25-1 16,24 0-16,-24 0 0,24 25 15,-24-25-15,24 0 16,-24 24-16,0-23 0,0-1 16,24-24-16,-24 24 0</inkml:trace>
  <inkml:trace contextRef="#ctx0" brushRef="#br0" timeOffset="-23365">6438 7749 0,'0'-49'0,"-24"25"0,24-24 16,0 23-16,0 1 0,0 0 16,0 0-16,0 0 15,24 24-15,0 0 0,0 0 16,0 0-16,1 0 0,23 0 15,-24 24-15</inkml:trace>
  <inkml:trace contextRef="#ctx0" brushRef="#br0" timeOffset="-23220">6535 7749 0,'-25'24'0,"1"-24"0,24 24 15,-24-24-15,48 0 31,0 0-31,1-24 16,-1 0-16,24 24 16</inkml:trace>
  <inkml:trace contextRef="#ctx0" brushRef="#br0" timeOffset="-22674">6849 7579 0,'-24'0'16,"24"24"-1,-24-24-15,24 25 32,0-1-32,24 0 15,-24 0-15,0 0 0,0 1 16,24-1-16,-24 0 16,0 0-16,0 0 0,0 1 15,0-1 1,-24-24-1,24-24-15,0-1 16,-24 25-16,24-24 16,0-24-16,-25 24 0,25-25 15,0 25-15,0-24 0,0-1 16,0 1-16,0 24 16,25-25-16,-1 25 15,-24 0-15,24 0 0,0 0 16,0 24-16,1 0 0,-1 0 15,0 24 1,-24 0-16,0 0 0,0 0 16,0 1-16,-24 23 0,0-24 15,-1 0-15,1 0 16,0 1-16,0-1 0,0-24 16,48 0 15,0 0-31,0 0 15,0 0-15,1 0 16,23 0-16,-24 24 0,0-24 16,1 24-16,-1 0 15,-24 1-15,24-1 0,0 0 16,-24 0-16</inkml:trace>
  <inkml:trace contextRef="#ctx0" brushRef="#br0" timeOffset="-22291">7284 7458 0,'-24'-24'16,"24"0"-16,-24 24 16,0 0-16,24 24 15,0 0-15,-24 1 16,24-1-16,0 0 15,0 0-15,0 24 0,24-23 16,-24 23-16,0-24 0,24 0 16,0 1-1,-24-1-15,24-24 0,1 0 16,-1-24 0,0-1-16,0 1 0,-24 0 15,0 0-15,0 0 16,0-25-16,0 1 0,-24 24 15,0-25-15,0 25 0,-25 0 16,25 24-16,0 0 0,0 0 16,-1 24-1,25 0-15,0 1 0,0-1 16,0 24-16,25-24 16</inkml:trace>
  <inkml:trace contextRef="#ctx0" brushRef="#br0" timeOffset="-21713">7502 7386 0,'0'-24'0,"0"-1"16,0 1-16,-24 24 15,48 24 1,-24 1-1,0-1-15,24 0 16,-24 0-16,0 25 0,25-25 16,-25 0-16,0 0 0,0 0 15,0 0-15,0 1 16,24-25 0,-24-25-16,0 1 15,0 0-15,24-24 16,-24 24-16,0-1 0,24-23 15,-24 24-15,24-25 16,-24 25-16,24 0 16,1 24-16,-25 24 15,0 0-15,24 1 16,-24-1-16,0 0 0,24 0 16,-24 25-16,24-25 15,-24 0-15,24-24 0,1 24 16,-1-24-16,-24 24 15,24-24-15,0-24 16,-24 0-16,24 0 0,-24 0 16,25-1-16,-25 1 15,24-24-15,-24 24 0,0-25 16,0 1-16,24 24 0,-24-1 16,0 1-16,24 0 15,0 48-15,-24 0 16,25 1-16,-25-1 15,24 24-15,0-24 0,0 25 16,-24-1-16,24 1 0,0-25 16</inkml:trace>
  <inkml:trace contextRef="#ctx0" brushRef="#br0" timeOffset="-21078">6631 8716 0,'24'-24'16,"-24"0"-1,0 0-15,0-1 16,-24 1-1,0 24 1,0 0-16,0 24 16,0-24-16,-1 25 0,1-1 15,0 0-15,24 0 16,-24 0-16,24 1 0,0-1 16,0 0-1,24-24-15,0 0 16,0 0-16,1 0 0,23-24 15,-24 0-15,0-1 16,0 1-16,-24 0 0,25 0 16,-25 0-16,0-25 0,0 25 15,0 0-15,0-24 16,-25 23-16,25 1 16,-24 24-16,24 24 31,0 1-16,0-1-15,0 0 0,0 0 16,24 0-16,-24 0 0,0 1 16,25-1-16,-25 0 15</inkml:trace>
  <inkml:trace contextRef="#ctx0" brushRef="#br0" timeOffset="-20684">6825 8426 0,'0'-24'16,"0"0"-16,-24 24 15,24 24 1,0 0 0,0 0-16,24 0 0,-24 1 15,0 23-15,24-24 0,-24 0 16,0 0-16,0 1 15,24-1-15,-24 0 0,0-48 47,24 0-47,-24-1 16,0 1-16,25 0 0,-1-24 16,-24 24-16,24-1 0,24 1 15,-23 24-15,-1-24 16,0 24-16,0 0 0,0 24 15,0 0-15,1 1 0,-25-1 16,0 0-16,-25 0 16,1 24-16,-24-23 0,0-1 15,-25 0-15,-24 0 16,0-24-16</inkml:trace>
  <inkml:trace contextRef="#ctx0" brushRef="#br0" timeOffset="-19597">5954 9442 0,'0'-24'15,"0"48"17,0 0-17,0 0 1,24-24-16,-24 25 16,24-1-16,-24 0 0,25 0 15,-1 0-15,-24 0 16,24 25-16,0-1 0,-24 1 15,24-1-15,-24 0 0,24 25 16,-24-25-16,25 25 16,-25-25-16,24 25 0,-24-25 15,24 25-15,-24-1 16,0 1-16,24 0 0,-24-1 16,0 1-16,0-1 0,0 1 15,0-1-15,0 1 16,0 0-16,0-25 0,0 24 15,-24-23-15,24-1 16,0 1-16,-24-1 0,0 0 16,24 1-16,-25-1 0,1 1 15,0-1-15,0-24 16,0 24-16,0 1 0,-25 48 16,25-49-16,0-24 15,0 25-15,-1-25 16,25 24-16,-24-24 0,0 1 15,0 23-15,0-24 16,-1 0-16,1 0 0,24 25 16,-24-25-16,0-24 15,24 24-15,-24 0 0,24 1 16,-25-25-16,25 24 0,-24 0 16,24 0 15,0-48 0,0 0-31</inkml:trace>
  <inkml:trace contextRef="#ctx0" brushRef="#br0" timeOffset="-19226">5519 12055 0,'-25'0'0,"1"0"32,24-25-32,0 50 31,0-1-15,0 0-16,0 0 15,0 0-15,0 0 0,0 1 16,0-1-16,0 24 15,0-24-15,0 1 0,0-1 16,0 0-16,24 0 16,1-24-1,-1-24-15,0 24 16,0-24-16,24 24 16,-23-24-16,23-1 0,0 25 15,-23-24-15,-1 24 16,24 0-16,-24 0 0,1 0 15,-25 24-15</inkml:trace>
  <inkml:trace contextRef="#ctx0" brushRef="#br0" timeOffset="-18342">5954 12732 0,'0'24'0,"24"-24"15,0 0 1,1 0-16,-25-24 16,24 24-16,0 0 15,0-24-15,24-1 16,-23 1-16,-1 0 0,0 0 15,24 0-15,-23 0 16,-1-25-16,24 25 0,-24-24 16,25 23-16,-25-23 15,24 0-15,-23-1 0,23 1 16,-24-25-16,0 25 0,0 0 16,1-25-16,23 25 15,-24-25-15,0 25 0,1-25 16,-1 25-16,24-25 15,-24 1-15,1 23 16,23-23-16,-24-1 0,0 0 0,1 1 16,23-1-16,-48 1 15,24-1-15,0 1 0,-24-1 16,0 0-16,0 25 16,0-25-16,0 25 0,0-24 15,0 23-15,0 1 16,0 24-16,0-49 15,0 25-15,0 23 0,0-23 16,0 24-16,-24-25 16,24 25-16,0-24 0,0 24 15,0 0-15,-24-25 0,24 25 16,0 0-16,-24 0 16,24-25-16,0 25 0,-24 0 15,24 0-15,0-1 16,-25 1-16,25 0 15,0 0-15,0 0 0,-24-1 16,24 1-16,0 0 16,0 0-16,-24 0 0,24 0 15,0-1-15,-24 25 0,24-24 16,0 0 0,-24 24-16,-1-24 15,25 48 48</inkml:trace>
  <inkml:trace contextRef="#ctx0" brushRef="#br0" timeOffset="-17903">6776 9635 0,'-24'0'0,"0"0"15,0 0-15,0 25 16,-1-25-16,25 24 31,0 0-15,0 0 15,0-48 0,25 24-31,-25-24 0,24 0 16,-24-1-16,24-23 16,-24 24-16,24 0 15,0-25-15,-24 25 0,0-24 16,25 24-16,-25-1 15,0 1-15,24 0 0,0 24 32,0 24-17,0-24-15,1 24 0,-1 25 16,0-25-16,0 24 16,25-23-16,-25 23 0,0 0 15</inkml:trace>
  <inkml:trace contextRef="#ctx0" brushRef="#br0" timeOffset="-14943">3898 7991 0,'-24'0'31,"-1"0"-31,1 0 16,24 24-16,-24-24 16,0 0-16,24 24 15,-24 0-15,-1 0 16,1 0 0,24 1-16,0-1 0,0 0 15,24-24 1,-24 24-16,25-24 0,-1 24 15,0-24-15,-24 25 16,24-25-16,-24 24 16,24-24-16,-24 24 0,0 0 15,0 0-15,0 1 16,0-1 0,0 0-16,0 0 0,0 0 15,0 1 1,0-1-16,0 0 31,25-24-15,-1 0-1,0 0-15,0 0 16,0 24 0,1-24-16,-25 24 0,24-24 0,-24 24 15,24-24-15,-24 25 16,0-1-16,-24 0 15,0 0-15,-1-24 0,1 24 16,0 1-16,0-25 16,0 24-16,-1 0 0,1-24 15,24 24-15,-24-24 16,24 24 0,24-24-16,0 25 15,1-25-15,-1 24 16,0 0-16,0 0 0,0 0 15,25 1-15,-25 23 16,0-24-16,0 0 0,-24 0 16,24 1-16,-24-1 15,25 0-15,-25 0 0</inkml:trace>
  <inkml:trace contextRef="#ctx0" brushRef="#br0" timeOffset="-13785">8494 6902 0,'0'-24'0,"-24"24"16,24-24-16,-24-1 0,24 1 15,0 0-15,0 0 16,24 0-16,0-1 15,0 25 1,0 0 0,-24 25-1,0-1 1,0 0-16,0 24 16,0-23-16,-24-1 15,24 24-15,-24-24 0,24 1 16,-24-1-16,24 24 0,-24-24 15,24 0-15,-25-24 16,25 25-16,0-1 0,0 0 16,0 0-1,25-24-15,-1 24 16,0-24-16,0 0 16,25 25-16,-25-25 15,0 0-15,0 0 0,0 24 16,0-24-1,-24 24 1,0 0-16,-24 0 16,0 1-1,24-1-15,-24 0 0,0 0 16,24 25-16,-24-25 16,24 0-16,-25 0 0,25 24 15,0-23-15,25-1 0,-25 0 16,24 0-16,0-24 15,0 24-15,0 1 0,0-1 16,1 0-16,-1 0 16,0 0-16,-24 1 0,24-1 15,-24 0-15,0 0 0,-24 0 16,24 1-16,-48 23 16,23-24-16,-23 0 0</inkml:trace>
  <inkml:trace contextRef="#ctx0" brushRef="#br0" timeOffset="-10534">11373 13941 0,'-25'-24'0,"25"0"16,0 0 0,25 24-1,-25-24-15,24 24 0,0-25 16,24 25-16,-23-24 16,47 24-16,-23-24 0,23 0 15,25 0-15,-25-1 16,25 25-16,0-24 0,-24 0 15,-25 0-15,24 24 16,-47 0-16,23 0 0,-24-24 16,-48 24 15,0 0-31,0 0 16</inkml:trace>
  <inkml:trace contextRef="#ctx0" brushRef="#br0" timeOffset="-4048">5083 3878 0,'0'-24'0,"-24"24"0,24-24 16,-24 24-16,0 0 15,-1 0-15,25 24 16,0 0-16,0 25 0,0-1 15,0 24-15,0 1 16,0 0-16,0-1 0,0 1 16,0-1-16,0 1 15,0-1-15,-24-23 0,24-1 16,0 1-16,0-1 0</inkml:trace>
  <inkml:trace contextRef="#ctx0" brushRef="#br0" timeOffset="-3622">4962 3854 0,'0'-24'15,"0"0"1,-24 24-16,24 24 16,-24-24-1,24 24-15,-24 0 0,-1 0 16,25 1-16,-24-1 16,0 24-16,24-24 0,-24 0 15,24 1-15,0-1 16,-24-24-16,48-24 15,-24-1 1,24-23-16,0 24 16,0-24-16,1-1 0,23 1 15,-24-1-15,25 1 0,-25 24 16,24 0-16,-24-1 16,0 1-16,1 24 0,-1 24 15,0 1-15,0 23 16,0 0-16,25 1 0,-25 23 15</inkml:trace>
  <inkml:trace contextRef="#ctx0" brushRef="#br0" timeOffset="-3137">5954 4241 0,'24'-48'16,"0"23"-1,-24 1-15,0 0 16,0 0-16,0 0 0,0-1 15,-24 25-15,0 0 16,0 0-16,0 0 0,-25 0 16,25 25-16,-24-1 15,23 0-15,1 0 0,0 0 16,24 1-16,0-1 16,24 0-16,-24 0 0,49 0 15,-25 1-15,24-1 0,25-24 16,-25 24-16,1 0 15,23-24-15,-48 24 0,25 1 16,-25-25-16,0 24 0,-24 0 16,-24 0-16,0-24 15,-1 24-15,-23 0 0,0 1 16,-1-25-16,1 24 16,24-24-16,-25 0 0,25 0 15,0 0-15,0-24 0,24-1 16</inkml:trace>
  <inkml:trace contextRef="#ctx0" brushRef="#br0" timeOffset="-2514">6293 4265 0,'-25'-24'0,"25"0"31,25 24 0,-1 0 1,0 0-17,-24-24 1,24 24-16,-24-25 15,-24 25 64,24-24-48,24 24-16,-24-24 1,49 24 0,-25 0-16,0 24 0,0-24 15,0 24-15,1 1 16,-1-1-16,0 0 0,-24 0 16,24 25-16,-24-25 15,0 0-15,-24 0 0,0 0 16,0-24-16,-1 25 15,1-25-15,0 0 0,0-25 16,0 1-16,24-48 16,0 23-1,0 25-15,0-24 0,24-1 16,-24 1-16,24-1 0,0 25 16,0 0-16,-24 0 15,25 24-15,-1 0 0,0 0 16</inkml:trace>
  <inkml:trace contextRef="#ctx0" brushRef="#br0" timeOffset="-2177">6752 3999 0,'0'-24'15,"0"0"-15,0 0 16,24 48 15,-24 0-31,25 0 16,-1 0-16,0 25 0,0-25 15,-24 24-15,24-24 0,1 1 16,-1-1-16,0 0 16,0-24-1,-24-24-15,24 0 16,-24-1-16,25 1 0,-25-24 15,0-1-15,24 1 0,-24 0 16,24-1-16,-24 1 16,0 0-16,24-1 0,-24 25 15</inkml:trace>
  <inkml:trace contextRef="#ctx0" brushRef="#br0" timeOffset="6903">6897 12829 0,'-24'0'16,"0"0"-1,0 0-15,0-25 16,48 1 15,0 24-31,0 0 0</inkml:trace>
  <inkml:trace contextRef="#ctx0" brushRef="#br0" timeOffset="7078">7551 12442 0,'24'0'0,"-24"-25"16,0 1-16,0 0 16,0 0-1,0 0-15,0-1 16,24 25-16,-24-24 16</inkml:trace>
  <inkml:trace contextRef="#ctx0" brushRef="#br0" timeOffset="7239">8107 12006 0,'0'-24'15,"0"0"1,0 0 0,24-1-16,0 1 15,-24 0-15,24 24 16</inkml:trace>
  <inkml:trace contextRef="#ctx0" brushRef="#br0" timeOffset="7391">8446 11667 0,'-25'0'0,"25"-24"16,-24 0-16,24 0 15,0 0 1,0 0-16,0-1 15,0 1-15,0 0 16</inkml:trace>
  <inkml:trace contextRef="#ctx0" brushRef="#br0" timeOffset="7564">8518 11184 0,'0'-25'0,"0"1"16,-24 0-16,24 0 15,-24-24-15,24 23 0,-24 1 16,24 0-16,-25 0 0,25 0 16,-24-1-16,24 1 15,0 0-15,-24 0 16</inkml:trace>
  <inkml:trace contextRef="#ctx0" brushRef="#br0" timeOffset="7713">8300 10506 0,'-24'-24'0,"24"0"16,-24 0-16,0 0 0,0-1 16,-1 25-16,1-24 15,0 0-15,0 24 16,0-24 0,0 24-16,24-24 0</inkml:trace>
  <inkml:trace contextRef="#ctx0" brushRef="#br0" timeOffset="8489">7599 9926 0,'0'-24'15,"0"48"32,0 0-31,0 0-16,0 0 15,0 25-15,0-25 16,0 24-16,0-24 0,0 25 16,0-25-16,0 0 0,0 0 15,24 1-15,-24-1 16,0 0-16,24 0 15,-24-48 1,0 0 0,0 0-16,0-1 15,-24 1-15,24-24 16,-24 24-16,24-25 0,-24 25 16,24-24-16,-24 24 15,24-25-15,-25 25 0,25 0 16,-24 0-16,24-1 15,0 1-15,0 0 16,24 24 15,1 24-15,23 0-16,0 1 0,1-1 16,-1 0-16,0 0 15,25 0-15,0 1 0,-1-1 16</inkml:trace>
  <inkml:trace contextRef="#ctx0" brushRef="#br0" timeOffset="8981">7744 9297 0,'-24'-24'16,"24"-1"-16,0 1 16,0 0-16,24 0 15,0 0-15</inkml:trace>
  <inkml:trace contextRef="#ctx0" brushRef="#br0" timeOffset="9153">8083 8886 0,'-24'0'16,"24"-25"-16,-25 25 15,1-24-15,24 0 16,0 0-16,0 0 15,0-1-15,24 25 16,1-24-16,-1 0 0</inkml:trace>
  <inkml:trace contextRef="#ctx0" brushRef="#br0" timeOffset="9322">8204 8499 0,'0'-25'15,"0"1"-15,-25 0 16,25 0-16,0 0 15,0-1-15,0 1 16,0 0-16,0 0 0,25 24 16,-25-24-16,0-1 15,24 1-15,-24 0 16,24 0-16</inkml:trace>
  <inkml:trace contextRef="#ctx0" brushRef="#br0" timeOffset="9489">8349 7773 0,'-24'-24'15,"24"-1"-15,-25 1 16,25 0-16,0-24 16,-24 23-16,24 1 0,0-24 15,0 24-15,0-25 16,24 1-16</inkml:trace>
  <inkml:trace contextRef="#ctx0" brushRef="#br0" timeOffset="9977">8373 7095 0,'0'-24'0,"0"0"16,-24 0-16,24 0 0,0 0 15,0-1-15,0 1 16,0 0-16,0-24 0,0 23 15,0-23-15,0 24 0,0-25 16,0 25-16,-24-24 16,24 24-16,0-25 0,-25 25 15,25-24-15,0 24 16,0-1-16,0 1 0,-24 24 16,24-24-16,0 0 0,0 0 15,0-1 1,0 1-16,0 0 15,-24 24-15,24-24 16,0 0-16,0-1 0,-24 25 16,24-24-16,0 0 0,-24 0 15,24 0-15,0-1 16,0 1-16,-25 0 0,25 0 16,0 0-1,0 0-15,0-1 0,0 1 16,0 0-16,0 0 15,0 0 1,0-1 0,-24 25-16,24-24 15,0 0-15,-24 24 16,24-24-16,0 0 0,-24 24 16,24-25-16,0 1 15,-24 0-15</inkml:trace>
  <inkml:trace contextRef="#ctx0" brushRef="#br0" timeOffset="10172">7938 5451 0,'-25'0'15,"1"-25"-15,0 25 0,0-24 16,0 0-1,-1 0-15,25 0 16,-24-1-16,0 1 16</inkml:trace>
  <inkml:trace contextRef="#ctx0" brushRef="#br0" timeOffset="10318">7478 5088 0,'-48'-25'0,"-1"25"15,25-24-15,-24 0 0,23 0 16,-23 24-16,24-24 16,0 0-16,-1 24 0,1-25 15,24 1 1,0 0-16</inkml:trace>
  <inkml:trace contextRef="#ctx0" brushRef="#br0" timeOffset="10461">7163 4725 0,'-24'0'15,"0"0"-15,0 0 0,0-24 16,0 24-16,-1-25 0,1 1 16</inkml:trace>
  <inkml:trace contextRef="#ctx0" brushRef="#br0" timeOffset="10626">6946 4531 0,'-24'0'15,"-1"0"-15,1 0 16,0 0-16,0-24 16,0 0-1,24 0 16</inkml:trace>
  <inkml:trace contextRef="#ctx0" brushRef="#br0" timeOffset="11224">6776 4555 0,'-24'0'16,"0"0"-1,24 25 16,0-1-31,0 0 0,0 0 16,0 0-16,0 1 16,0-1-16,24 0 0,-24 0 15,0 0-15,24 1 16,-24-1 0,-24-24-1,24-24-15,-24-1 16,24 1-16,-24 0 0,24 0 15,-24-25-15,24 25 16,0-24-16,0-1 0,0 25 16,24-24-16,0 24 0,0 0 15,0 24-15,25 0 16,-1 0-16,1 0 0,23 24 16,-23 0-16,23 0 0,1 24 15</inkml:trace>
  <inkml:trace contextRef="#ctx0" brushRef="#br0" timeOffset="34023">2156 9926 0,'0'-24'0,"0"-1"0,-24 1 15,24 0-15,0 0 16,0 0 0,0 48-1,0 0 1,0 24-16,24 25 0,-24 24 15,24-1-15,-24 50 16,0 23-16,24 0 0,-24 25 16,0-1-16,0 1 0,0-1 15,0-23-15,0-1 16,0-24-16,0 0 0,0-24 16,25-24-16,-25 0 0,0-25 15,0-23-15,0-1 16,0-24-16,0 1 0,0-50 15,0-23 1,0-25-16,-25 1 0,25-49 16,-24 0-16,0-24 15,0-25-15,0-23 0,-1 24 16,1-25-16,0 25 0,0-1 16,24 25-16,-24 24 15,24 25-15,-24 23 0,24 25 16,0 23-16,0 50 15,0 23 1,0 49-16,0-1 0,24 1 16,-24 48-16,0 1 15,24-1-15,0 0 0,-24 0 16,24 0-16,0 0 0,1-24 16,-1 0-16,0-24 15,-24 0-15,24-1 0,0-23 16,-24-25-16,0 1 15,0-25-15,0 0 0</inkml:trace>
  <inkml:trace contextRef="#ctx0" brushRef="#br0" timeOffset="34474">1866 12901 0,'-24'0'16,"24"-24"31,24 24-47,0 0 15,0 24-15,0 0 16,1 1-16,23-1 0,-24 24 16,24-24-16,1 25 0,-25-25 15,24 24-15,1-24 16,-25-24-16,0 25 0,0-25 15,1 0-15,23 0 16,-24 0-16,25-25 0,-25-23 16,24 0-16,0-1 0,1 25 15,-25-24-15,24-1 16,-23 25-16,-1 0 0,-24 0 16,24 24-16,-24 24 15</inkml:trace>
  <inkml:trace contextRef="#ctx0" brushRef="#br0" timeOffset="34978">1672 10071 0,'-48'0'0,"24"-24"0,-25 0 16,25 24-16,0 0 16,0 0-16,0 0 0,-1 24 15,1-24-15,0 24 16,24 0-16,-24 0 16,24 0-16,-24 1 0,24-1 15,24-48 16,0-25-15,0 1-16,49 0 0,-25-25 16,25 0-16,-1 1 0,25-1 15,-24 1-15,23 23 0,-23 1 16,24 24-16,-25 0 16,1 48-16,-25 0 0,1 24 15,-25 25-15</inkml:trace>
  <inkml:trace contextRef="#ctx0" brushRef="#br0" timeOffset="35499">511 11692 0,'-24'-25'0,"24"1"16,24 0 15,0 24-31,0 0 16,1 0-16,-1 0 15,0 0-15,0 24 0,25-24 16,-25 24-16,0 1 0,24-25 16,-23 24-16,-1 0 15,0 0-15,0 0 0,0-24 16,1 25-16,-1-1 0,0 0 31</inkml:trace>
  <inkml:trace contextRef="#ctx0" brushRef="#br0" timeOffset="35783">971 11426 0,'0'-49'0,"0"25"15,0 0-15,-24 24 16,24 24-16,0 0 0,0 0 16,-25 25-16,25-1 15,0 1-15,0-1 0,-24 0 16,24 25-16,0-25 16,0 1-16,-24-1 0,24 0 15,0 1-15,-24-1 16,24-24-16,0 25 0,0-25 15,-24 0-15,24 0 16,-25-24 0</inkml:trace>
  <inkml:trace contextRef="#ctx0" brushRef="#br0" timeOffset="36363">898 10700 0,'-48'0'0,"24"24"0,-25-24 15,25 24-15,-24 25 16,-1-25-16,1 24 0,-25 25 16,25-25-16,0 25 15,-25-1-15,25 25 0,-25 0 16,25 0-16,-1-1 0,1 1 15,-1 24-15,25 0 16,0 0-16,24 0 0,24 0 16,0 0-16,25-24 15,23-1-15,25 1 0,0 0 16,0-49-16,24 1 0,0-1 16,0-24-16,24-24 15,-24 0-15,24-24 0,0-24 16,-24-25-16,0 0 15,0-23-15,-24-1 0,-25-24 16,1 0-16,-49-24 0,0 24 16,-24-24-16,-24 0 15,-49 0-15,1 24 0,-25-25 16,0 25-16,-24 25 16,0 23-16,0 25 0,0 24 15,-24 24-15,24 24 0,0 24 16</inkml:trace>
  <inkml:trace contextRef="#ctx0" brushRef="#br0" timeOffset="47591">13864 8329 0,'24'-145'16,"-24"-24"-16,0 24 0,0-49 0,0 73 15,25 121-15,-25-48 0,0 72 0,0 48 16,0-47-16,0 23 0,0 25 0,0-1 16,0-48-16,0 73 0,0-48 15,0 96-15,0-97 0,0 0 0,0-23 16,0-50-16,0 1 15,0 0 1,0-24 0,0 23-16,0 1 15,24 24-15,-24-24 16,0 0-16</inkml:trace>
  <inkml:trace contextRef="#ctx0" brushRef="#br0" timeOffset="51275">13961 7192 0,'0'-24'16,"-24"24"-16,0 24 47,24 0-47,0 1 15,-25-1-15,25 0 16,0 0-16,-24 0 16,24 1-16,0 23 0,0-24 15,-24 0-15,24 25 16,0-1-16,0-24 0,0 25 15,-24-1-15,24 0 16,0 1-16,0-25 0,0 24 16,0 1-16,0-1 0,0-24 15,0 25-15,0-1 16,0-24-16,-24 25 0,24-25 16,0 24-16,0-24 0,0 25 15,0-25-15,0 24 16,0-23-16,0 23 0,0-24 15,24 0-15,-24 25 16,0-25-16,0 0 0,0 0 16,0 0-16,0 1 0,0-1 15,0 0-15,0 0 16,0 0-16,0 1 0,0-1 16,0 0-1,0 0-15,0 0 0,-24-24 16,24 25-16,0-1 0,0 0 15,0 0-15,0 0 16,0 1 0,0-1-16,24-24 62,0 0-62,0 0 16,0 0-16,1 0 0,-1 0 15,24 0-15,1 0 16,-1-24-16,0 24 0,1 0 16,23-25-16,1 25 15,-1 0-15,25-24 0,-24 24 16,24-24-16,-1 24 0,-23 0 16,24-24-16,-1 24 15,1-24-15,0 24 0,-25 0 16,25 0-16,-24-25 15,-1 25-15,1 0 0,0 0 16,-1 0-16,1 0 0,-1 0 16,1 0-16,-1 0 15,-23-24-15,23 24 0,-23 0 16,23 0-16,-23 0 16,-1 0-16,0 0 0,1 0 15,-1 0-15,-24-24 0,25 24 16,-25 0-16,0 0 15,0 0-15,-24-24 0,25 24 16,-25-24 15,0-1-15,0 1 0,-25 24-1,25-24 1,0 0-16,-24 0 15,24-1-15,0 1 16,0 0-16,0 0 16,0 0-16,0 0 0,0-1 15,0 1-15,0-24 16,0 24-16,0-1 0,0-23 16,0 24-16,0-25 0,0 1 15,0 24-15,0-25 16,0 1-16,0 0 0,0-1 15,0 25-15,0-24 0,0 24 16,-24-25-16,24 25 16,-24 0-16,24-25 0,-24 25 15,-1 0-15,1 0 16,0 0-16,0-25 0,0 25 16,-1-24-16,1 24 0,0-25 15,0 25-15,0 0 16,-1-25-16,1 25 0,0 0 15,24 0-15,-24 0 16,24-1-16,0 1 16,-24 0-16,24 0 15,0 0-15,0-1 16,0 1-16,0 0 16,0 0-1,24 24-15,-24-24 0,0 0 16,0-1 15,-24 25 0,24-24-31,-24 24 16,-1 0 0,1 0-1,0 0-15,0 0 0,0 0 16,-25 0-16,25 24 15,-24-24-15,-25 0 0,25 25 16,-25-25-16,1 0 0,-25 0 16,0 24-16,0-24 15,0 0-15,1 24 0,-1-24 16,0 24-16,0-24 16,1 0-16,-1 24 0,24-24 15,1 0-15,-1 24 0,25-24 16,-1 0-16,1 0 15,0 25-15,-1-25 0,25 0 16,-24 24-16,24-24 16,-25 0-16,25 24 0,0-24 15,0 0-15,-1 0 0,1 24 16,0-24 0,0 0-16,48 0 46,-24 24-30,24-24-16</inkml:trace>
  <inkml:trace contextRef="#ctx0" brushRef="#br0" timeOffset="51718">14687 7821 0,'0'-24'0,"0"0"31,0 48-15,0 0-1,0 0-15,24 1 16,-24 23-16,24 0 0,-24 1 15,0-1-15,24 0 16,-24 1-16,24-1 0,-24 1 16,0-1-16,25 0 15,-25-23-15,0 23 0,0-24 16,0 0-16,24 1 0,-24-1 16</inkml:trace>
  <inkml:trace contextRef="#ctx0" brushRef="#br0" timeOffset="52275">14638 7894 0,'-24'0'16,"24"-24"-1,-24 24-15,24-25 0,24 1 32,0 24-32,1 0 15,-1 0-15,0 0 0,0 0 16,0 24-16,25-24 16,-1 0-16,-24 25 0,25-25 15,23 24-15,-23-24 16,-1 24-16,0-24 0,1 24 15,-1-24-15,0 24 0,-23-24 16,23 25-16,-24-25 16,0 24-16,1-24 0,-1 24 15,0-24 1,0 0-16,-24 24 0,24-24 16,1 0-1,-25 24-15,-25 0 31,1 1-15,0-1-16,-24 0 16,-1 0-16,25 0 0,-49 1 15,25-1-15,0 0 16,-25 24-16,25-23 0,-25-1 16,25 0-16,-1 24 15,-47 1-15,71-25 16,1 0-16,-24-24 0,24 24 15,0 0 1</inkml:trace>
  <inkml:trace contextRef="#ctx0" brushRef="#br0" timeOffset="53310">12123 4701 0,'24'-25'0,"-24"1"32,0 48-17,0 1 1,0-1-16,24 24 0,0-24 16,0 49-16,0-25 0,25 1 15,-25 23-15,24-23 16,1 23-16,-1-23 0,1-1 15,-25 0-15,24-23 0,1-1 16,-1 0-16,0 0 16,1-24-16,-1 0 0,-24-24 15,0 0-15,1 0 16,-1-1-16,0-23 0,-24 0 16,0-1-16,0-23 0,0 23 15,0 1-15,-24 0 16,24 23-16,-24-23 0,24 24 15,-25 48 1,25 0-16,0 25 16,25-1-16,-25 0 0,24 25 15,0-1-15,24 1 16,-23 24-16,23 0 0,0-1 16,1 1-16,23 24 15,-23-24-15,-25 0 0,24-1 16,-24 1-16,1 0 0,-1-25 15,-24 1-15,0 0 16,-24-25-16,-1 0 0,-23 1 16,0-25-16,-1-24 15,1 0-15,-25 0 0,25-24 16,-25-25-16,25 25 0,24-48 16,-25 23-16,25-72 15,24 73-15,24-1 16,1 1-16,-1 24 0,24-25 15,1 25-15,-1 0 16,0 0-16,1 24 0,-1-24 16,0 24-16,-23-24 15,23 24-15,-24 0 0</inkml:trace>
  <inkml:trace contextRef="#ctx0" brushRef="#br0" timeOffset="53699">13695 5717 0,'24'-25'0,"-24"1"15,-24 24 1,0 0 0,24 24-16,-24 1 15,24-1-15,0 0 16,0 24-16,0-23 0,0 23 15,0 0-15,24-23 16,-24 23-16,24-24 0,0 0 16,0 0-16,25 1 0,-25-25 15,0 0-15,24 0 0,-23 0 16,-1 0-16,0-25 16,-24 1-16,24 0 0,-24-24 15,0-1-15,-24 1 16,0 0-16,0-1 0,-1 1 15,1-1-15,0 1 0,-24 0 16,23 23-16,1 25 16,24-24-16,-24 24 0,0 24 15,24 1 1,24-25-16</inkml:trace>
  <inkml:trace contextRef="#ctx0" brushRef="#br0" timeOffset="54095">14082 5571 0,'0'-24'16,"-24"24"-16,24 24 31,0 1-15,24-1-16,-24 0 0,24 0 15,0 25-15,1-25 16,-1 24-16,0-24 0,0 1 16,24-1-16,-23-24 15,-1 24-15,0-24 0,0 0 16,0 0-16,1-24 16,-1 0-16,0-1 0,-24-23 15,0 0-15,0-1 0,0 1 16,-24-1-16,24 1 15,-24 0-15,-1-1 0,1 1 16,0 24-16,0 0 0,0-1 16,-1 25-16,1 0 15,24 25 1,0-1-16,24 0 16,1 0-1</inkml:trace>
  <inkml:trace contextRef="#ctx0" brushRef="#br0" timeOffset="54924">14445 4870 0,'-24'0'15,"-1"-24"-15,25 0 16,0-1-1,25 25-15,-1-24 16,24 0-16,1 0 0,23 0 16,1-1-16,-1 25 15,1-24-15,-1 0 0,-23 0 16,23 24-16,-23 0 0,-25-24 16,0 24-16,-48 0 31,-24 24-31,23-24 0,-23 0 15,0 24-15,-1-24 0,25 24 16,-24-24-16,23 24 16,-23 1-16,48-1 15,0 0-15,0 0 0,0 0 16,24 25-16,0-1 0,-24 25 16,25-25-16,-1 25 15,0-25-15,-24 25 0,24-1 16,-24 1-16,0-1 15,0-23-15,24 23 0,-24-23 16,0-1-16,0 0 0,0-23 16,0-1-16,25 0 15</inkml:trace>
  <inkml:trace contextRef="#ctx0" brushRef="#br0" timeOffset="55285">15146 5354 0,'0'-24'0,"0"-1"16,0 50 15,0-1-31,0 0 16,0 0-16,0 25 0,0-25 15,25 0-15,-25 24 16,24-24-16,0 25 0,0-25 15,0 0-15,0 25 16,1-49-16,-1 24 0,24-24 16,-24 0-16,25 0 15,-25-24-15,0-1 0,0 1 16,1-24-16,-25 24 0,24-25 16,-24 1-16,0 0 0,-24 23 15,24-23-15,-25 24 16,25 0-16,-24-1 0,0 25 15,0 0 1,0 0-16,24 25 16</inkml:trace>
  <inkml:trace contextRef="#ctx0" brushRef="#br0" timeOffset="55793">15654 5015 0,'-24'-24'16,"24"-24"-16,-24 23 15,0 1-15,24 0 0,-24 0 16,24 0-16,0 48 16,0 0-1,24 0-15,-24 25 0,24 23 16,0-24-16,0 25 15,1 0-15,-1-1 0,0 25 16,0-24-16,-24-25 0,24 24 16,0-23-16,-24-1 15,25 1-15,-25-25 0,0 0 16,24-24 0,-24-24-1,0 0-15,0-25 0,0 1 16,0-1-16,24 25 15,-24-24-15,24 0 0,0 23 16,-24-23-16,25 48 16,-1-24-16,0 24 0,0 0 15,0 0-15,1 24 0,-1-24 16,0 24-16,0 0 16,0 1-16,-24-1 15,0 0-15,-24 0 0,0-24 16,0 24-16,0 0 15,-1-24-15,1 25 0,0-25 16,0 0-16,0-25 16,-1 1-16,1 0 0</inkml:trace>
  <inkml:trace contextRef="#ctx0" brushRef="#br0" timeOffset="56255">16211 5257 0,'-24'0'31,"48"0"1,0 0-32,0 0 0,0 0 15,0 0-15,1 0 16,47 0-16,-23-24 15,-25 24-15,0 0 16,0 0-16,0 0 0,1-24 16,-1-1-1,-24 1-15,-24 0 16,-1 0-16,1 24 16,0-24-16,0-1 15,-25 25-15,25 0 0,-24 0 16,-1 0-16,25 0 0,-24 0 15,24 25-15,24-1 16,-24 0-16,24 24 0,0-23 16,24 23-16,0-24 15,0 25-15,24-1 0,1-24 16,-1 0-16,1 1 0,23-1 16,-23-24-16,23 0 15,-23 0-15,-1 0 0,-24-24 16,24-1-16,-23 1 15,-25 0-15</inkml:trace>
  <inkml:trace contextRef="#ctx0" brushRef="#br0" timeOffset="60519">22791 6418 0,'0'-24'0,"0"0"16,-25 24-1,1 0-15,0 0 16,24 24-16,-24 0 15,24 0-15,-24 25 0,24-1 16,0-24-16,0 25 0,0-1 16,24 0-16,0 1 15,-24-1-15,48 1 0,-23-1 16,-1-24-16,24 0 16,-24 1-16,25-1 0,-1-24 15,0 0-15,-23-24 16,23-1-16,0 25 0,-23-48 15,-1 24-15,0-25 0,-24 1 16,0 0-16,0-1 16,0 1-16,-24-1 0,0 1 15,-1 0-15,-23 24 0,0-1 16,-1 1-16,1 24 16,-1 0-16,1 0 0,24 0 15,-24 0-15,23 24 16,1 1-16,0-25 0,24 24 15,0 0-15,0 0 16</inkml:trace>
  <inkml:trace contextRef="#ctx0" brushRef="#br0" timeOffset="60941">23565 6370 0,'0'-24'16,"24"24"-16,-48 0 31,24 24-31,-25 0 16,1 24-16,24-23 0,-24 23 15,24 0-15,-24 1 16,24-1-16,0 0 0,24 1 15,0-1-15,0 1 16,25-25-16,-1 0 0,1 0 16,-1-24-16,0 24 0,25-24 15,-25 0-15,25-24 16,-25 24-16,1-24 0,-1 0 16,0-25-16,-23 25 15,-1-24-15,-24-1 0,0 1 16,-24 0-16,-1-1 0,1 25 15,-24-24-15,-1 24 16,1-25-16,0 49 0,-1-24 16,1 24-16,-25 0 15,25 0-15,-25 24 0,25 0 16</inkml:trace>
  <inkml:trace contextRef="#ctx0" brushRef="#br0" timeOffset="58871">20299 6854 0,'0'-25'0,"-24"1"0,24 0 16,-24 24-1,24 24 1,-25 25-16,25-25 15,0 0 1,0 24-16,0 1 0,25-1 0,-25-24 16,24 25-16,-24-1 15,24 0-15,0-23 0,0 23 16,25-24-16,-25-24 0,0 24 16,24-24-16,-23 0 15,23 0-15,-24-24 0,0 0 16,1-24-16,-1 23 15,-24-23-15,0-25 0,0 25 16,0 0-16,-24-25 0,-1 25 16,1-1-16,-24 1 15,-1 24-15,25 24 0,-24 0 16,-1 0-16,25 0 16,0 24-16,0 0 0,0 0 15,24 1-15,0-1 0,0 0 16,24 0-16</inkml:trace>
  <inkml:trace contextRef="#ctx0" brushRef="#br0" timeOffset="59282">21194 6708 0,'0'-24'0,"0"0"15,-24 0-15,0 24 16,24-24-16,-25 24 16,1 0-16,0 24 0,0 0 15,0 0-15,-1 0 16,25 25-16,-24-1 0,24 1 16,0-1-16,0-24 0,24 25 15,1-1-15,-1 0 16,24-24-16,-24 1 0,25-1 15,-1-24-15,25 0 16,-25 0-16,0 0 0,1 0 16,-1-24-16,1-25 0,-25 25 15,-24-24-15,24-1 16,-24 1-16,0 0 0,-24-1 16,0 1-16,-1-1 0,-23 1 15,24 24-15,-25 0 16,25-1-16,-24 25 0,24 0 15,0 0-15,-1 0 16,1 0-16,0 25 0</inkml:trace>
  <inkml:trace contextRef="#ctx0" brushRef="#br0" timeOffset="59627">21799 6491 0,'24'-24'0,"0"-1"15,0 25-15,-24-24 16,24 24-16,1 0 0,-1 0 16,0 0-1,-24 24-15,0 1 0,0-1 16,-24-24-16,0 24 15,-1 0-15,1-24 16,-24 24-16,24-24 16,0 0-16,-1-24 15,25 0-15,0 0 16,0 0-16,0-1 16,25 1-16,-1 0 15,0 24-15,0 0 16,0 0-16,0 0 15</inkml:trace>
  <inkml:trace contextRef="#ctx0" brushRef="#br0" timeOffset="60032">22113 6999 0,'0'-24'16,"0"-1"-1,24 1 1,1 0-16,-1 24 16,0 0-1,0 24 1,-24 0-16,24 1 15,-24-1-15,-24 0 16,0 0 0,0-24-16,0 0 0,-1 0 15,1 0 1,0 0-16,24-24 0,-24 24 16,24-24-16,0 0 0,24-1 15,0 25 1,0-24-16,1 24 0,-25-24 15,24 24-15,0 0 16,0 24-16</inkml:trace>
  <inkml:trace contextRef="#ctx0" brushRef="#br0" timeOffset="57586">18581 7386 0,'0'-24'0,"-24"-1"0,24 1 16,0 0-16,0-24 0,0 23 16,0 1-16,24-24 15,-24 24-15,25-1 0,-25-23 16,24 24-16,0 0 15,0 0-15,0 24 0,1-25 16,-1 25-16,24 0 0,-24 0 16,25 25-16,-25-1 15,24 24-15,-24 0 16,1 1-16,-1-1 0,-24 25 16,0-25-16,0 25 0,0-25 15,-24 25-15,-25-25 0,25 0 16,-24 1-16,-1-25 15,1 24-15,0-23 0,23-1 16,-23-24-16,0 0 0,23 0 16,1 0-16,24-24 15,0-1-15,0 1 0,0 0 16,24-24-16,1 23 16,23 1-16,-24 0 15,0 0-15,25 0 0,-1 24 0,0 0 16,-23 24-16,23 0 15,0-24-15,1 48 0,-25-23 16,0-1-16,25 0 16,-25 0-16,-24 0 15,24 1-15,0-1 0,-24 0 0,24-24 16,-24 24-16,25-24 16</inkml:trace>
  <inkml:trace contextRef="#ctx0" brushRef="#br0" timeOffset="58011">19476 6975 0,'0'-25'0,"0"1"16,0 0-16,0 0 15,25 24-15,-1-24 16,0 24 0,0 24-1,0 0-15,-24 0 16,0 0-16,0 1 15,-24-25 1,24 24-16,-24-24 0,0 0 16,24-24-1,-24 24-15,24-25 16,0 1-16,0 0 16,0 0-16,0 0 15,24-1-15,-24 50 31,24-25-31,-24 24 0</inkml:trace>
  <inkml:trace contextRef="#ctx0" brushRef="#br0" timeOffset="58389">19670 7362 0,'0'-25'32,"24"25"-17,-24 25 1,24-25-16,-24 24 16,0 0-16,25 0 0,-25 0 15,0 1 1,0-1-16,-25-24 0,1 0 15,0 0 1,24-24 0,-24-1-16,24 1 15,0 0-15,0 0 0,0 0 16,24-1-16,0 1 16,0 24-16,1 0 0,-1 0 15,0 0 1,0 0-16,0 24 15</inkml:trace>
  <inkml:trace contextRef="#ctx0" brushRef="#br0" timeOffset="61705">18702 8426 0,'-24'0'0,"24"-24"16,0 0 0,0-1-16,0 1 15,49 24-15,-1-24 16,0 24-16,49-24 0,0 0 15,24 24-15,24-25 0,24 1 16,25 0-16,23 0 16,316-25-16,-243 25 15,24 0-15,25 0 16,24-24-16,0 23 0,0 1 16,0-24-16,-25 24 0,-23-25 15,-1 25-15,-48-24 16,-24 23-16,-24-23 0,-25 24 15,-23 0-15,-49-25 0,-25 25 16,-23 24-16,-25-24 16,-23 24-16,-25-24 0,-25 24 15,1 0 1,-24 0-16,-1 24 0,-23-24 16</inkml:trace>
  <inkml:trace contextRef="#ctx0" brushRef="#br0" timeOffset="67981">16985 564 0,'-24'0'16,"24"24"15,0 0-31,0 1 16,0 23-16,-25 0 0,25 25 15,0 0-15,0 23 0,0 1 16,0 0-16,0 0 0,0-1 16,25 1-16,-25 0 15,0 0-15,0-1 0,0 1 16,0 0-16,0 0 15,-25-1-15,25 1 0,-24 0 16,24 24-16,-24-24 0,0-1 16,24 1-16,-24-24 15,24 24-15,0-25 0,0 1 16,0-1-16,-25-23 16,25-1-16,0 0 0,0 1 15,-24-1-15,24-24 0,0 1 16,-24-1-16,24 0 15,-24 0-15,24 0 0,-24 0 16,24 1 0,-24-25-1,24 24-15,0 0 32,0 0-1,0 0-16,24 1-15,-24-1 16,24-24-16,-24 24 16,24-24-16,0 24 0,0-24 15,1 24-15,-1-24 16,24 25-16,1-25 0,-1 24 16,0-24-16,25 0 0,0 0 15,23 0-15,1 0 16,0 0-16,48 0 0,-24 0 15,48 0-15,-24 0 0,25 0 16,23 0-16,1 0 16,23 0-16,1 24 0,0-24 15,0 0-15,24 0 16,-25 0-16,1 0 0,0 24 16,-25-24-16,25 0 0,-25 0 15,1 0-15,-1 24 16,1-24-16,-25 0 0,25 25 15,-1-25-15,-23 0 16,23 0-16,-23 0 0,-1 0 16,0 0-16,1 0 15,-25 0-15,24 0 0,-24 0 16,0 0-16,-24 0 0,24 0 16,-24 0-16,0 0 15,0 0-15,0 0 0,-24 0 16,0 0-16,0 0 0,-25 0 15,25-25-15,-49 25 16,1 0-16,-1 0 0,0 0 16,-23-24-16,-1 24 15,0 0-15,0 0 0,-24-24 16,-24 24 0,0-24-16,0 24 15,-25-24-15,1 24 0</inkml:trace>
  <inkml:trace contextRef="#ctx0" brushRef="#br0" timeOffset="69656">16961 467 0,'-25'0'0,"1"-24"15,48 24 17,1-24-32,-1 24 15,48 0-15,1 0 0,24 0 16,48-24-16,0 24 0,49-24 16,23-1-16,25 25 15,48-24-15,1 0 0,23 24 16,25-24-16,0 24 15,-1-24-15,25 24 0,0-25 16,-24 25-16,-1 0 0,1-24 16,-25 24-16,25-24 15,-24 0-15,-1 24 0,-24-24 16,-24-1-16,0 25 0,-24-24 16,-24 24-16,-49-24 15,1 24-15,-1 0 0,-48 0 16,0-24-16,0 24 15,0 0-15,-24 0 0,-1 0 16,1 0-16,-24 0 16,24 0-16,-49 0 0,24-24 15,-47 24-15,23 0 0,-24 0 16,0 0 0,1 0-16,-1 0 15,0 0 1,0 0-16,0 0 0,1 0 15,-1 24-15,0-24 0,0 0 16,0 0 0,1 0-16,-25 24 15,24-24 1,-24 24 0,24 0-16,-24 1 0,0-1 15,0 24-15,0 1 16,0-1-16,0 25 0,-24-1 15,24 1-15,-24 23 0,24 1 16,-25 0-16,25 0 16,-24 24-16,0 0 0,24-25 15,-24 25-15,0-24 16,24 24-16,-25-24 0,1 0 16,24-1-16,0 25 15,0-24-15,0 0 0,0 0 16,24-1-16,-24 1 0,25 24 15,-25-24-15,0-25 16,24 25-16,-24-24 0,0-1 16,24 1-16,-24-1 0,0-23 15,0-1-15,0 1 16,0-1-16,0 0 0,0-23 16,0 23-16,-24-24 15,24 24-15,0-23 0,0-1 16,0 24-16,-24-24 0,24 1 15,0-1-15,0 0 16,0 0 0,0 0 62,0 1-63,-25-25 32,1 0-47,-24 0 0,-1 0 16,-23-25-16,-25 1 16,-24 0-16,0 24 0,-24-24 15,-24 0-15,24-1 0,-25 25 16,25 0-16,-24 0 15,48 0-15,-24 0 0,24 25 16,-24-1-16,24 0 16</inkml:trace>
  <inkml:trace contextRef="#ctx0" brushRef="#br0" timeOffset="70745">17130 3128 0,'-24'0'0,"0"0"0,-1 0 16,1 0-16,0 0 16,0 0-16,0 0 15,48 0 17,0 0-17,0 0-15,0 0 0,25 0 16,23 0-16,1 0 15,-1 0-15,122 0 16,-121 0-16,23 0 16,-23 0-16,-25 0 0,1 0 15,-1 0-15,-72 0 32,-25 0-32,25 0 15,0 0-15,-24 0 0,24 0 16,-1 0-16</inkml:trace>
  <inkml:trace contextRef="#ctx0" brushRef="#br0" timeOffset="72469">17759 3056 0,'-24'0'15,"0"0"1,-1 0 0,1 0-1,0 0 1,0 0-1,0 0 1,24 24 0,-25-24-1,25 24 1,0 0 0,0 0-1,0 1-15,25-25 16,-25 24-16,24-24 0,-24 24 15,24-24-15,0 0 16,0 0-16,1 0 16,-1 0-16,0-24 15,0 24-15,-24-24 16,24-1-16,-24 1 16,-24 0-1,0 0-15,0 0 16,0 24-16,-1-25 15,1 25-15,0 0 16,0 25 0,24-1-1,0 0-15,24-24 16,-24 24-16,0 0 16,24-24-16,0 0 15,-24 25 1,-24-25-1,0 0 1,0 0 0,0-25-1,24 1 1,0 0-16,0 0 16,0 0-16,24-1 15,0 25 1,0 0-16,0 0 15,1 0-15,-1 25 0,0-1 16,-24 0-16,24 0 16,-24 0-16,0 1 0,0-1 15,0 0-15,-24-24 16,0 24-16,0 0 16,-1-24-16,1 0 15,0-24-15,24 0 16,0 0-1,0 0-15,0-1 16,0 1-16,24 0 0,-24 0 16,24 24-16,-24-24 0,25 24 15,-1 0 1,0 24 0,-24 0-16,0 0 0,0 0 0,0 1 15,0-1 1,-24 0-16,0-24 15,-1 24-15,1-24 16,0 0-16,24-24 16,-24 24-16,24-24 0,0 0 15,0-1 1,24 1-16,0 24 16,-24-24-16,24 24 15,1-24-15,-1 24 16,-24 24-16,0 0 15,0 0-15,0 1 16,-24-1-16,-1 0 16,1-24-1,0 0-15,0 0 16,0 0-16,-1-24 16,25 0-1,25-1-15,-1 1 16,0 0-1,0 0-15,0 24 16,1 0-16,-25 24 16,0 0-1,0 0-15,0 1 0,-25-1 16,25 0 0,-24 0-16,0-24 15,0 0 16,0-24-31,24 0 16,-25 24 0,25-24-16,0-1 15,25 25-15,-25-24 0,24 24 16,0 0 0,0 0-16,-24 24 15,0 1 1,0-1-1,-24-24-15,0 0 0,24 24 16,-24-24-16,-1 0 16,1 0-16,0 0 15,24-24 1,0 0-16,0-1 16,24 1-16,0 0 15,1 24 1,-1 0-1,0 24-15,-24 0 16,0 1 0,0-1-16,0 0 15,-24 0 1,0-24 0,-1 0-16</inkml:trace>
  <inkml:trace contextRef="#ctx0" brushRef="#br0" timeOffset="75826">17009 4459 0,'24'-24'16,"0"-1"0,-24 1-1,25 24-15,-25-24 16,0 0-1,0 0-15,24-1 16,-24 1 0,0 0-16,24 24 15,0 0-15,0-24 16,1 24-16,-1 0 16,0 0-16,0 24 15,-24 0-15,24 0 0,0 1 16,-24-1-16,0 0 0,0 24 15,0-23-15,-24-1 16,0 24-16,0-24 0,0 0 16,0 25-16,-1-25 15,1-24-15,0 24 0,0 0 16,48-48 15,0 24-31,0-24 16,1 24-16,-1 0 15,0 0-15,0 0 0,0 0 16,0 0-16,1 0 0,-1 0 16,0 24-1,0-24-15,0 0 16</inkml:trace>
  <inkml:trace contextRef="#ctx0" brushRef="#br0" timeOffset="76379">17444 4435 0,'-24'-25'16,"24"1"-16,0 0 16,24 24-16,1-24 15,-1 24 1,0 24-1,0 0-15,-24 0 16,24 1-16,-24-1 16,0 0-16,0 0 0,0 0 15,0 0-15,0 1 16,0-1 0,0-48 15,0-1-31,0 1 15,25 0-15,-25 0 16,0 0-16,24 0 16,-24-1-16,24 1 15,0 24 1,-24 24 0,24-24-16,-24 25 15,25-25-15,-25 24 16,24-24-1,0 0 1,-24-24 0,0-1-16,24 25 15,-24-24-15,24 24 16,-24-24-16,24 24 0,1 0 16,-1 24-1,0 0-15,-24 1 0,24-1 16,-24 24-16,0-24 0,0 25 15</inkml:trace>
  <inkml:trace contextRef="#ctx0" brushRef="#br0" timeOffset="78605">19984 1483 0,'-24'0'15,"0"0"1,24 24 0,24 1-1,-24-1-15,24 0 0,1 24 16,-25-23-16,24-1 15,0 0-15,0 0 0,0 0 16,1 1-16,-1-25 16,24 24-16,-24-24 0,25 0 15,-25-24-15,24-1 0,-24 1 16,25-24-16,-25 24 16,24-25-16,-23 1 0,23-1 15,-24 25-15,25-24 16,-25 24-16,0 0 0,24 24 15,-23 0-15,-1 0 0,24 0 16,-24 24-16,25 24 16,-1-24-16,-24 25 0,25-25 15,-1 24-15,0-24 0,-23 25 16,23-25-16,0 0 16,-23 0-16,23 1 0,-24-25 15,24 24-15,1-24 16,-25 0-16,0 0 0,25-24 15,-1 24-15,-24-25 16,25 1-16,-25 0 0,24 24 16,1-24-16,-25 0 0,0-1 15,24 1-15,-24 24 16,1-24-16,-1 24 0,0 0 16,0 0-16,0 0 0,-24 24 15,25-24-15,-1 24 16,24-24-16,-24 25 0,1-25 15,-1 24-15,24-24 16,-24 0-16,25 24 0,-1-24 16,-24 0-16,25 0 0,-1 0 15,0-24-15,1 24 16,-1 0-16,-24-24 0,25 24 16,-25 0-16,0 0 15,-24-25-15</inkml:trace>
  <inkml:trace contextRef="#ctx0" brushRef="#br0" timeOffset="79152">21920 1096 0,'24'-24'16,"0"0"0,0 24-16,0 0 15,1 0-15,-1 24 0,0-24 16,0 24-16,25 0 16,-25-24-16,24 25 0,1-1 15,-1 0-15,0-24 0,1 0 16,-1 24-16,25-24 15,-25 0-15,25 0 0,-1-24 16,25 24-16,-25-24 16,1 24-16,0-24 0,-1 24 15,1 0-15,-25-25 0,1 25 16,-25 0-16,24 0 16,0 0-16,-23 0 0,23 25 15,0-25-15,1 24 16,-1 0-16,25-24 0,-25 24 15,25 0-15,-25 1 0,0-1 16,-23 0-16</inkml:trace>
  <inkml:trace contextRef="#ctx0" brushRef="#br0" timeOffset="79704">17711 2282 0,'24'24'0,"0"-24"16,0 0-16,0 24 15,25-24-15,-25 24 0,24-24 16,1 24-16,-1-24 0,0 0 16,1 25-16,-1-25 15,-24 0-15,25 24 0,-25-24 16,24 0-16,-24 0 16,1 0-16,23-24 0,-24 24 15,25-25-15,-25 25 0,24-24 16,1 0-16,-1 24 15,0-24-15,1 0 0,-1 24 16,0 0-16,25 0 16,-25 0-16,1 0 0,-1 0 15,1 24-15,-1 0 0,0 0 16,1 0-16,-1 1 16</inkml:trace>
  <inkml:trace contextRef="#ctx0" brushRef="#br0" timeOffset="81551">17904 3152 0,'0'-24'31,"-24"24"-15,0 0 15,-1 0 0,25 24 16,25-24-31,-1 0-16,0 0 16,0 0-16,0 0 0,1 0 15,23 0-15,-24 0 16,25 0-16,-25 0 0,24-24 15,1 24-15,-1 0 16,-24 0-16,24 0 0,1 0 16,-1 0-16,-24-24 0,1 24 15,-1 0-15,0 0 16,0 0-16,0 0 16,-48 0 30,0 0-30,0 0 0,0 0-1</inkml:trace>
  <inkml:trace contextRef="#ctx0" brushRef="#br0" timeOffset="82740">18509 3031 0,'0'-24'16,"24"48"30,-24 1-14,24-25-32,-24 24 15,0 0 1,-24 0 0,0-24-1,0 0 1,-1 0-16,1 0 31,24-24-31,0 0 16,24 0-1,1-1 1,-1 25-16,0 0 16,0 0-1,0 0-15,-24 25 16,25-1-16,-25 0 15,24 0-15,-24 0 16,0 1-16,0-1 0,-24 0 16,-1-24-16,25 24 15,-24-24-15,0 24 0,0-24 16,0 0-16,-1-24 31,25 0-31,0 0 16,25 0-1,-1-25-15,-24 25 16,24 0-16,-24 0 0,24 24 16,-24-25-16,24 25 15,1 0-15,-25 25 16,24-1-16,-24 0 16,0 0-16,0 0 15,-24 1-15,-1-25 16,1 24-1,0-24-15,0 0 0,0 0 16,24-24-16,-25 24 0,25-25 16,0 1-1,25 0-15,-1 0 16,-24 0-16,24 24 16,0 0-16,0 0 15,1 24 1,-25 0-16</inkml:trace>
  <inkml:trace contextRef="#ctx0" brushRef="#br0" timeOffset="85426">18606 3056 0,'24'0'156,"0"0"-140,0 0-1,0 0 1,1 0-16,-1-25 0,24 25 16,-24 0-16,25 0 0,-1 0 15,0 0-15,1 0 16,23 0-16,-23 0 0,23 0 15,-23 0-15,-1 0 16,0 0-16,-23 0 0,23 0 16,-24 0-16,0 0 0,1 0 15,-1 0 1,-48 0 93</inkml:trace>
  <inkml:trace contextRef="#ctx0" brushRef="#br0" timeOffset="86195">19452 3031 0,'24'-24'31,"1"24"-15,-1 0 0,0 0-1,-24 24-15,24-24 0,-24 25 16,24-25 0,-24 24-16,0 0 31,-24-24-31,0 0 15,0 0-15,0 0 0,-1 0 16,1 0 0,0-24-16,0 0 15,24-1 1,24 1 0,-24 0-16,24 0 15,0 24-15,1-24 0,-1 24 16,0 0-16,0 0 0,0 0 15,1 24-15,-25 0 16,24 0-16,-24 0 0,0 1 16,0-1-16,0 0 0,0 24 15,-24-23-15,-1-1 16,1 0-16,0-24 16,0 0-16,0 0 15,-1 0-15,1 0 0,24-24 16,0 0-16,0-1 15,24 1-15,1-24 16,-1 24-16,0 24 0,0-25 16,0 25-16,1 0 15,-1 0-15,0 49 16,-24-25-16</inkml:trace>
  <inkml:trace contextRef="#ctx0" brushRef="#br0" timeOffset="86855">18291 4507 0,'0'-24'0,"0"0"16,0 0-16,24 24 0,-24-25 15,24 1 1,1 24-1,-1 0-15,0 0 16,0 24 0,-24 1-16,24-1 15,-24 0-15,0 0 16,0 0-16,-24 0 0,24 1 16,-24-1-16,0 0 0,0 0 15,-1 0 1,1-24-16,48 0 47,1 0-47,-1 0 15,0 0-15,0 0 0,25 0 16,-25 25-16,0-25 0,0 0 16,0 24-16,1-24 15,-1 0-15</inkml:trace>
  <inkml:trace contextRef="#ctx0" brushRef="#br0" timeOffset="87399">18630 4580 0,'0'-25'16,"0"1"-16,0 0 16,0 0-16,0 0 15,24 24-15,0 0 31,0 24-31,-24 0 16,25 0-16,-25 0 16,24 1-1,-24-1 1,-24-24 15,24-24-15,0-1-1,0 1 1,24 0-16,-24 0 16,0 0-16,24 0 15,-24 48 17,24-24-32,-24 24 0,0 0 15,0 0-15,0 0 16,24-24-16,-24-24 47,24 24-32,-24-24-15,25 24 0,-25-24 16,24 0-16,0 24 16,0 0-16,0 0 15,1 0-15,-25 24 16,0 0-16,24 24 15,-24 1 1,0-25-16</inkml:trace>
  <inkml:trace contextRef="#ctx0" brushRef="#br0" timeOffset="87844">19089 4507 0,'0'-24'31,"0"0"-15,25 24-1,-25-24-15,24 24 0,0 0 16,-24-25-16,24 25 0,0 0 15,1 0-15,-25 25 16,24-1-16,0 0 16,-24 0-16,0 0 15,0 0-15,0 1 0,-24-1 16,0 0 0,-1 0-16,1 0 15,0-24-15,48 0 47,0 0-47,1 0 16,-1 0-16,0 0 15,0 0-15,0 0 0,0 25 16,1-25 0</inkml:trace>
  <inkml:trace contextRef="#ctx0" brushRef="#br0" timeOffset="88395">19380 4604 0,'0'-24'15,"0"-1"1,24 25-16,-24-24 16,24 24-1,0 0 1,-24 24-1,24-24-15,-24 25 0,25-1 16,-25 0 0,0 0-16,0 0 15,0 1 1,0-50 0,0 1 15,0 0-31,0 0 15,24 0-15,-24-1 16,24 1-16,0 0 16,0 24-16,-24-24 0,25 24 15,-25 24 1,24-24-16,-24 24 0,0 0 16,0 1-1,0-1 1,0-48 15,24-1-15,-24 1-1,24 24-15,-24-24 16,24 24-16,1 0 0,-25-24 16,24 24-16,0 24 15,-24 0-15,24-24 16,-24 24-16,0 1 0,0-1 15,0 0-15,0 0 16</inkml:trace>
  <inkml:trace contextRef="#ctx0" brushRef="#br0" timeOffset="88908">20105 4459 0,'0'-24'0,"0"-1"16,0 1-1,25 0-15,-1 0 0,-24 0 16,24-1-16,0 25 0,0-24 16,1 24-1,-25 24-15,24 1 0,-24-1 16,0 0-16,0 24 16,0-23-16,0 23 0,-24-24 15,-1 24-15,1-23 0,24 23 16,-24-24-16,0-24 15,0 24-15,24 1 0,-25-25 16,25-25 15,25 25-31,-25-24 16,48 0-16,-24 24 16,0 0-16,1 0 0,-1 0 15,0 0 1,0 24-16,-24 0 15,24-24 1</inkml:trace>
  <inkml:trace contextRef="#ctx0" brushRef="#br0" timeOffset="89448">20420 4604 0,'0'-24'0,"0"-1"16,0 1-16,24 0 0,-24 0 15,0 0 1,24 24-16,-24-24 0,0 48 16,0 0-1,0 0 1,0 0-16,0 0 16,24 1-16,-24-1 15,0 0-15,0 0 16,0-48 31,0 0-32,0 0 1,25-1-16,-1 1 16,-24 0-16,24 24 15,-24-24-15,24 24 0,0 0 31,-24 24-15,0 0-16,0 0 16,0 1-1,0-1 1,25-48 15,-25-1-31,24 25 16,-24-24-1,24 0-15,0 24 16,0 24 15,-24 0-31,0 1 16,0-1-16</inkml:trace>
  <inkml:trace contextRef="#ctx0" brushRef="#br0" timeOffset="89952">20928 4362 0,'0'-24'16,"0"0"-1,0-1 1,24 25 0,-24-24-16,24 24 0,0-24 15,1 24 1,-1 24-16,0 0 16,-24 1-1,24-1-15,-24 24 0,0-24 16,0 1-16,-24-1 0,24 24 15,-24-24-15,0 0 16,24 1-16,-25-25 0,1 24 16,0-24-16,0 24 15,0-24-15,24-24 32,24 24-32,0-24 15,0 24-15,0 0 16,1 0-16,-1 0 15,0 0 1,-24 24-16,24-24 0,-24 24 16,24-24-1,-24 24-15,25-24 32</inkml:trace>
  <inkml:trace contextRef="#ctx0" brushRef="#br0" timeOffset="90490">21194 4507 0,'0'-24'0,"0"0"15,0 0-15,24-1 16,0 25 15,-24 25-15,25-1-16,-25 0 15,0 0-15,0 0 16,0 0-16,0 1 16,0-1-1,0-48 17,0-1-17,24 25-15,-24-24 16,24 0-16,-24 0 15,24 24-15,-24-24 0,24 0 16,0 24 0,1 24 15,-25 0-15,0 0-1,24-24 16,-24-24-15,24 0 0,0 24-1,-24-24-15,24 24 16,1 0-16,-1 24 16,-24 0-1,0 0 1</inkml:trace>
  <inkml:trace contextRef="#ctx0" brushRef="#br0" timeOffset="91072">21847 4314 0,'0'-25'15,"0"1"-15,0 0 16,0 0-1,0 0-15,0-1 0,0 1 16,0 0 0,24 24-16,0 0 15,1 0 1,-1 0 0,0 24-16,0 0 0,0 1 15,1-1 1,-25 0-16,0 24 0,0-23 15,-25-1-15,1 24 0,24-24 16,-48 1-16,24-1 0,-1 0 16,1 0-16,0-24 15,0 24-15,0-24 0,0 24 16,48-48 15,0 24-15,0 0-16,0 0 0,0 0 15,1 0-15,-1 0 0,-24 24 16,24-24-16,0 0 16,0 25-16,-24-1 0,25-24 15,-25 24 1,24-24-16</inkml:trace>
  <inkml:trace contextRef="#ctx0" brushRef="#br0" timeOffset="91578">22089 4483 0,'0'-24'0,"0"0"15,0-1-15,24 25 16,-24-24-16,24 24 16,1 0-1,-25 24 1,24 1-16,-24-1 15,0 0 1,0 0-16,0 0 16,0-48 31,24 24-32,0-24-15,-24 0 16,24 0-16,1-1 15,-1 25 17,-24 25-17,24-25 1,-24 24-16,24-24 31,0 0 0,0 0-31,1-24 16,-1 24-16,0 0 16,0 0-16,0 24 15,1 0-15,-1 24 16,-24-24-16,0 1 16</inkml:trace>
  <inkml:trace contextRef="#ctx0" brushRef="#br0" timeOffset="92628">19573 3128 0,'24'0'31,"1"0"0,-1 0-31,0 0 0,0 0 16,25 0-16,-25 0 0,24 0 15,25 0-15,-25 0 16,0 0-16,25 0 0,-25 0 16,1 0-16,-1 0 0,1 0 15,-25 0-15,0 0 16,-24 24 0,-24-24-1,0 0-15,-1 0 16</inkml:trace>
  <inkml:trace contextRef="#ctx0" brushRef="#br0" timeOffset="94940">20178 3128 0,'0'-24'15,"24"24"-15,0 0 16,1 0-16,-1 0 15,0 0-15,-24-24 16,24 24-16,0 0 0,0 24 16,1 0-1,-25 0 1,-25-24 0,1 25-1,0-25-15,0 0 16,0 0-1,0-25-15,24 1 16,0 0 0,24 0-1,0 24-15,-24-24 0,24 24 16,0-25-16,0 25 16,1 0-16,-1 0 15,-24 25-15,0-1 16,24-24-16,-24 24 0,0 0 15,0 0-15,-24-24 0,24 25 16,-24-1-16,-1-24 16,1 0 15,24-24-15,0-1-1,24 25-15,-24-24 16,25 24-1,-25-24-15,-25 24 94,1 0-47,48 0 16,1 0-48,23 0-15,-24 0 16,25 0-16,-1 0 0,0 0 15,25 0-15,-25 0 16,25 0-16,-25 0 0,1 0 16,-1 0-16,0 0 15,1 0-15,-25 0 0,0 0 16,0 0-16,1 0 16,-1 0-1,0 0 1,-48 0 46,0 0-46,-1 0 46,25-24-30,0 0 15,25 24-47,-1 0 15,0 0 1,-24 24-16,24-24 15,-24 24-15,24-24 0,-24 24 16,0 0 0,-24-24-16,24 25 15,-24-25-15,0 0 0,0 24 16,-1-24 0,1 0-16,24-24 15,-24 24 1,24-25-16,0 1 15,24 24 1,-24-24-16,24 24 0,-24-24 16,25 24-16,-1 0 15,0 0-15,0 0 16,-24 24 0,24 0-16,-24 0 15,0 1-15,-24-1 16,0 0-1,0-24 1,0 0 0,24-24-1,-25 24-15,25-24 16,25 24 0,-25-25-1,24 25-15,0 0 16,0 0 93,0 0-93,1 0-16,-1 0 15,0 0-15,24 0 0,1 0 16,23 0-16,1 0 0,-1 0 16,25 0-16,-24 0 15,-1 0-15,1 0 0,-1 0 16,1-24-16,0 24 16,-25 0-16,-24 0 0,0 0 15,1 0-15,-1 0 0,0 0 31,-48 0 32,0 0-47,-1 0 15,1 0 0,24-24-15,-24 24-1,48 0 48,0 0-63,1 0 15,-25 24-15,0 0 32,-25 1-17,1-25 1,-24 24-16,24-24 16,-1 0-16,1 0 0,0 0 15,0 0-15,0 0 16,24-24-1,24-1 1,0 1-16,0 24 0,-24-24 16,49 0-16,-25 24 0,0-24 15,0 24-15,0 0 16,1 0-16,-25 24 16,24-24-16,-24 24 15,0 0-15,0 0 16,0 1-16,-24-25 0,24 24 15,-25-24-15,25 24 16,-24-24-16,0 0 0,0 0 16,0 0-1,-1 0-15,1-24 16</inkml:trace>
  <inkml:trace contextRef="#ctx0" brushRef="#br0" timeOffset="104300">11687 5015 0,'0'-24'0,"-24"24"16,24-24-16,-24 24 15,0 0 1,-1 0-16,1 0 15,0 0-15,0 24 16,0 0-16,-1-24 0,-23 24 16,24 0-16,0-24 0,-1 25 15,1-1-15,0-24 0,0 24 16,24 0-16,-24 0 16,24 1-16,0-1 15,0 0 1,0 0-16,24-24 0,-24 24 15,24-24-15,0 25 16,25-25-16,-25 24 0,24 0 16,-24-24-16,25 24 0,-25 0 15,24-24-15,-23 25 16,-1-1-16,0 0 0,0 0 16,0 0-16,0 0 0,-24 1 15,0-1-15,0 24 16,-24-24-16,24 1 0,-24 23 15,0-24-15,0 0 16,0 25-16,-25-25 0,1 0 16,24 0-16,-25 1 0,1-1 15,24-24-15,-25 24 16,25-24-16,0 24 0,0-24 16,-1 0-16,1 24 15,48-48 1,1 24-1,-1 0-15,24-24 16,-24 24-16,25 0 0,-1 0 16,1 0-16,-25 0 15,24 0-15,1 24 0,-1 0 16,-24 0-16,24 1 0,-23-1 16,-1 0-16,24 24 15,-24-23-15,-24-1 0,25 24 16,-25-24-16,0 1 15,0-1-15,0 24 0,0-24 16,0 1-16,-25 23 0,25-24 16,-24 0-16,0 25 15,24-25-15,-24 0 0,24 0 16,-24 0-16,24 1 0,0-1 16,0 0-16,0 0 15,0 0-15,0 1 0,24-25 16,-24 24-16,24 0 15,0-24-15,0 24 0,1-24 16,-1 24-16,24-24 0,-24 25 16,1-1-16,23-24 15,-24 24-15,0 0 0,1-24 16,-25 24-16,24 0 16,0 1-16,0-1 0,-24 0 15,24 0-15,0 0 16,-24 1-16,25-1 0,-1 0 15,0 0-15,0 0 0,0 1 16,1-1-16,-1-24 16,0 0-16,0 0 0,0 0 15</inkml:trace>
  <inkml:trace contextRef="#ctx0" brushRef="#br0" timeOffset="111019">13937 9708 0,'24'0'0,"-24"-24"63,-24 24-48,0 0 1,-1 0 0,1 0-1,0 0-15,24 24 16,-24-24-16,0 24 16,-1 0-16,25 1 15,-24-25-15,24 24 0,0 0 16,0 0-1,0 0-15,24-24 16,-24 25-16,25-25 16,-25 24-16,24-24 15,0 0-15,0 24 16,0-24-16,1 0 0,-1 0 16,0 24-16,0-24 0,25 0 15,-25 0-15,0 24 0,0-24 16,0 25-16,1-25 15,-1 0-15,-24 24 0,24-24 16,-24 24-16,0 0 16,24-24-16,-24 24 0,0 0 15,0 1-15,-24-1 0,0 0 16,24 0 0,-24 0-16,-1 1 15,1-1 1,0-24-16,0 24 0,0-24 15,-1 0 1,1 0-16,0 0 16,0 0-1,24-24 17,24 24-17,0-24 1,0 24-16,1 0 15,-1 0-15,0 0 16,0 0-16,0-25 16,1 25-16,-1 0 0,0 0 15,0 0 1,0 0 0,-24 25-16,24-25 15,-24 24 1,0 0-1,0 0 17,0 0-17,-24 1 1,24-1 0,0 0-1,-24-24-15,24 24 0,0 0 16,0 1-1,0-1-15,0 0 0,0 0 16,0 0-16,0 0 16,0 1-1,24-25-15,-24 24 16,24-24 0,-24 24-16,25-24 0,-25 24 15,24-24-15,-24 24 16,24-24-16,0 0 15,0 0-15,1 0 16,-1 0-16,0 0 16,0 0-16,0 0 0,1-24 15,-1 24-15,0 0 0,0-24 16,0 24-16,1 0 16,-25-24-1,-25 24 16,25-24-31,-24 24 16</inkml:trace>
  <inkml:trace contextRef="#ctx0" brushRef="#br0" timeOffset="112501">14880 9321 0,'0'-24'16,"24"0"15,1 24-15,-1 0 0,0-25-16,0 25 15,0 0-15,1 0 16,-1 25-1,0-25-15,0 24 16,-24 0-16,24-24 16,-24 24-16,25 0 15,-25 1-15,0-1 16,0 0-16,0 0 16,0 0-16,0 1 15,-25-1 1,25 0-16,-24-24 15,24 24-15,0 0 16,-24-24-16,24 24 16,0 1-16,0-1 15,0 0-15,0 0 16,0 0 0,0 1-1,0-1 1,0 0-1,24-24 1,0 0 0,1 0-16,-1 0 15,0 0 1,0 0-16,0-24 16,0 24-16,25 0 15,-49-24-15,24 24 16,0-25-16,0 25 15,-48 0 17,0 0-17,0 0 1,24 25-16,-24-25 16,-1 0-16,25 24 15,-24-24-15,0 24 0,0-24 16,24 24-16,-24-24 15,24 24-15,-24-24 16,24 25-16,0-1 16,0 0-1,24-24 1,-24 24-16,24-24 16,0 0-1,-24 24-15,24-24 0,0 25 16,1-25-1,-1 24 1,0-24-16,0 24 16,0-24-16,1 24 15,-1-24-15,0 24 16,0-24 0,-24 24-16,0 1 15,24-25-15,-24 24 16,0 0-1,0 0 1,-24-24-16,24 24 16,-24 1-16,0-1 15,0-24-15,-1 0 16,25 24-16,-24-24 16,0 0-16,0 0 0,0 24 15,-1-24-15,1 0 0,0 0 16,0 0-16,24-24 15</inkml:trace>
  <inkml:trace contextRef="#ctx0" brushRef="#br0" timeOffset="119364">9945 2330 0,'0'-24'15,"0"48"16,25 0-15,-1 25-16,-24-1 0,24 0 16,24 25-16,-23-1 15,-1 1-15,24 0 0,-24-1 16,25 1-16,-25-1 0,0 1 16,0-1-16,0-23 15,1 23-15,-25-23 0,0-1 16</inkml:trace>
  <inkml:trace contextRef="#ctx0" brushRef="#br0" timeOffset="119817">8760 2838 0,'-48'-48'0,"23"-25"0,1 0 16,0-23-16,24 23 16,0-24-16,24 1 0,25-1 15,-1 0-15,25 0 16,23 1-16,25-1 0,24 0 15,1 24-15,23 1 0,-24 23 16,49 1-16,-49 24 16,24 24-16,-24 24 0,-24 24 15,0 1-15,-48 23 16,-1 1-16,-23 24 0,-1 0 16,-48-25-16,0 25 0,0 0 15,-48-25-15,-1 25 16,1-24-16,-25-1 0,1-24 15,-25 1-15,24-1 16,1 1-16,23-49 0,-23 24 16,24-24-16,23 0 0,-23-24 15,48-1-15,0 1 16</inkml:trace>
  <inkml:trace contextRef="#ctx0" brushRef="#br0" timeOffset="120394">11155 2693 0,'0'-24'16,"24"-1"-16,-24 1 15,0 0-15,0 0 16,0 0-16,0-1 16,0 1-16,-24 24 0,0-24 15,0 24-15,-1 0 16,1 0-16,0 0 15,24 24-15,-24 0 0,24 1 16,-24-1-16,24 24 16,0-24-16,-25 25 0,25-1 15,0 1-15,0-25 0,0 24 16,25-24-16,-25 1 16,24-1-16,-24 0 0,24-24 15,0 0 1,0 0-16,1-24 15,-1 24-15,-24-24 0,24-1 16,-24 1-16,24-24 16,-24 24-16,0-1 0,0 1 15,0 0-15,0 0 0,24 24 16,0 0 0,1 24-1,-25 0-15,24 0 0,0 1 16,0-1-16,-24 0 0,24 0 15,1 0-15,-1 1 16,0-1-16</inkml:trace>
  <inkml:trace contextRef="#ctx0" brushRef="#br0" timeOffset="121018">11808 2596 0,'0'-24'16,"0"0"-16,0-1 0,-24 1 16,0 0-16,24 0 0,-25 0 15,1 24-15,0-24 16,0 24-16,0 0 0,0 0 16,-1 0-16,1 24 15,24 0-15,-24 0 0,24 0 16,0 0-16,0 1 0,0 23 15,0-24-15,24 0 16,0 1-16,-24-1 0,25 0 16,-1-24-16,0 24 15,0-24-15,-24 24 0,24-24 16,0 0-16,-24-24 0,25 24 16,-25-24-16,24 24 15,-24-24-15,0 0 0,24-1 16,-24 1-16,0 0 15,0 0-15,24 24 16,0 24 0,-24 0-16,25 0 15,-1 25-15,0-1 0,0 1 16,0 23-16,-24-23 16,25-1-16,-1 24 0,-24-23 15,0-1-15,0-24 0,-24 25 16,24-25-16,-25 24 15,-23-48-15,24 25 0,-25-1 16,25-24-16,-24-24 16,24-1-16,-1 1 0,1 0 15,0-24-15,24-1 0,0 1 16,24-1-16,0 1 16,1 24-16,23 0 0,-24 0 15,25-1-15,-25 1 16,0 24-16,24 0 0,-23 0 15,-1-24-15,0 24 0</inkml:trace>
  <inkml:trace contextRef="#ctx0" brushRef="#br0" timeOffset="121259">12074 2306 0,'-24'-49'0,"24"25"16,0 0 0,24 24-1,0 24 1,1 0-16,-1 25 0,0-25 16,0 0-16,0 25 0,0-25 15,-24 24-15,25-24 16,-25 0-16,24 1 0,-24-1 15</inkml:trace>
  <inkml:trace contextRef="#ctx0" brushRef="#br0" timeOffset="121426">12074 2015 0,'-24'0'0,"24"-24"0,-24 24 16,0 0-16</inkml:trace>
  <inkml:trace contextRef="#ctx0" brushRef="#br0" timeOffset="121824">12195 2257 0,'0'25'0,"24"-25"31,0-25-31,1 25 16,-1 0 0,0 0-16,0 25 0,0-1 15,1 0-15,-25 0 16,0 0-16,0 25 15,0-25-15,0 0 0,0 0 16,0 0-16,0-48 31,0 0-31,0-24 16,0 24-16,0-25 16,24 25-16,0-24 0,0-1 15,0 25-15,1-24 16,-1 23-16,0 25 0,0 0 15,0 0-15,1 0 16,-25 25-16,24-1 0,0 0 16,0 0-16,0 25 0,-24-25 15,24 0-15,-24 24 0,25-23 16,-25-1-16</inkml:trace>
  <inkml:trace contextRef="#ctx0" brushRef="#br0" timeOffset="122309">13018 2136 0,'0'-24'16,"-25"24"-16,25-24 0,-24 0 15,24 0-15,-24 24 16,24-25-16,-24 1 0,0 0 15,-1 24 1,1 0-16,24 24 16,0 0-16,-24 1 0,24 23 15,0-24-15,0 25 16,0-1-16,24-24 0,-24 25 16,24-25-16,-24 24 15,25-24-15,-1 1 0,0-1 16,0-24-1,-24-24-15,24-1 16,1-23-16,-25 24 16,0-25-16,24 25 15,-24-24-15,0-1 0,0 25 16,0 0-16,0-24 0,24 48 16,-24-25-16,24 25 15,-24 25-15,0-1 16,24 0-16,1 0 15,-25 0-15,24 1 0,0-1 16,0 0-16,-24 0 0,24 0 16,0-24-16,1 0 15,-1 0-15</inkml:trace>
  <inkml:trace contextRef="#ctx0" brushRef="#br0" timeOffset="122537">13235 1628 0,'-24'-48'15,"24"72"1,0 0 0,24 1-16,0-1 0,1 24 15,-1 1-15,0-1 0,0 0 16,25 1-16,-25-1 15,-24 0-15,24 1 0,0-25 16,-24 24-16,0-23 16,0 23-16</inkml:trace>
  <inkml:trace contextRef="#ctx0" brushRef="#br0" timeOffset="122885">13259 1991 0,'-24'-24'0,"0"24"16,24-24-16,-24 24 16,48 0-16,0-24 15,0 24-15,1 0 16,-1-24-16,24-1 0,1 25 16,-1-24-16,0 24 0,-23-24 15,23 0-15,-24 24 16,0-24-16,1-1 15,-25 1 1,-25 24-16,25-24 16,-24 24-16,24 24 15,0 0 1,0 1-16,24-1 16,-24 0-16,25 24 15,-1-23-15,0-1 0,-24 24 16,24-24-16,0 0 0,-24 1 15,24-1-15</inkml:trace>
  <inkml:trace contextRef="#ctx0" brushRef="#br0" timeOffset="123046">13598 1556 0,'-24'-24'15,"24"-1"-15,-24 1 0,0 24 16,24 24 0</inkml:trace>
  <inkml:trace contextRef="#ctx0" brushRef="#br0" timeOffset="123834">13888 1628 0,'-24'0'31,"24"25"-15,0-1-1,0 0 1,24 24-16,-24-23 0,25-1 15,-1 24-15,0-24 0,-24 1 16,24-1-16,0 0 16,1 0-16,-1-24 0,0 0 15,0 0-15,0 0 16,1 0-16,-1 0 0,0-24 16,-24 0-16,24 0 0,-24-1 15,0-23-15,0 0 16,-24 23-16,24-23 0,-24 0 15,0 23-15,-1-23 0,1 24 16,0 0-16,0 24 16,0 0-16,-1 0 0,1 0 15,0 24 1,24 0-16,0 0 0,0 0 16,0 1-16,24-25 15,-24 24-15,24-24 16,1 0-1,-1 0-15,0 0 16,0-24-16,0-1 16,1 1-16,-1 0 15,0 0-15,0 0 16,0-1-16,0 1 0,1 0 16,-1 24-16,0 0 15,0 0-15,0 24 16,1 0-16,-25 1 0,24-1 15,-24 24-15,24-24 16,-24 25-16,24-25 0,-24 0 16,0 0-16,24 1 15,-24-1-15,25-24 16,-25-24 0,0-1-1,24 1-15,-24 0 0,0-24 16,24 23-16,0-23 15,-24 0-15,24-1 0,1 1 16,-1 24-16,0 0 0,0 24 16,0 0-16,0 24 15,1 24-15,-1-24 0,0 49 16,-24-25-16,24 25 16,-24-1-16</inkml:trace>
  <inkml:trace contextRef="#ctx0" brushRef="#br0" timeOffset="124422">11808 3709 0,'0'-24'0,"0"-1"16,0 1-16,0 0 0,0 0 16,24 24-1,0 24-15,1-24 16,-1 24-16,0 25 15,24-25-15,-23 48 0,23-23 16,-24-1-16,25 25 0,-25-25 16,0 0-16,-24 1 15</inkml:trace>
  <inkml:trace contextRef="#ctx0" brushRef="#br0" timeOffset="124997">11469 3854 0,'-96'-48'15,"-1"-1"-15,24 1 0,1-1 16,23 1-16,25 0 0,0-25 16,24 25-16,0-25 15,24 25-15,25-25 0,23 25 16,25-1-16,0 1 15,24 0-15,0 23 0,24 25 16,0 0-16,0 0 0,-24 25 16,0-1-16,-24 0 15,-25 24-15,-23 1 0,-25-1 16,0 1-16,-24-1 16,-24 25-16,0-25 0,-25 0 15,1-24-15,-1 25 16,-23-1-16,23-24 0,1 1 15,0-1-15,24-24 0,-1 24 16,1-24-16,24-24 16,24 0-16,1-1 15,23 1-15,0 24 0,1-24 16,23 0-16,-23 0 16,23 24-16,1 0 0,-1 24 15,-23-24-15,-1 24 16,0 24-16,1-23 0,-25 23 15,-24-24-15,0 25 16,0-25-16,0 24 0,-24-24 16,-25 25-16,25-25 0,-24 0 15,0-24-15,-1 24 16,1-24-16,-1 0 0,1-24 16,24 0-16,0 0 15,-1-25-15,1 25 0,24-24 16,0-1-16,24 25 0</inkml:trace>
  <inkml:trace contextRef="#ctx0" brushRef="#br0" timeOffset="125399">12993 3539 0,'0'-24'0,"0"0"15,-24 24-15,24-24 16,24 48 15,-24 0-15,25 0-16,-1 1 0,0-1 16,0 24-16,25-24 15,-25 1-15,0-1 0,24 0 16,-24 0-16,25-24 15,-25 0-15,0 0 0,0 0 16,1 0-16,-1-24 0,-24 0 16,24 0-16,-24-1 15,0-23-15,-24 24 0,0-25 16,-1 25-16,25-24 16,-24 24-16,0 0 0,0-1 15,0 25-15,-1 0 16,25 25-16,0-1 15,25 0 1</inkml:trace>
  <inkml:trace contextRef="#ctx0" brushRef="#br0" timeOffset="125682">13598 3128 0,'0'-48'0,"-24"24"0,24-25 16,-24 25-16,24 0 16,-24 0-16,24 0 0,-25 24 15,25 24-15,0 0 16,0 0-16,-24 24 16,24 1-16,0-1 0,24 25 15,1-1-15,-25-23 16,24 23-16,0 1 0,24-25 15,-23 25-15,23-25 16,-24 1-16,24-25 0,-23 24 16,-1-24-16,24 1 0,-24-25 15,1 0-15</inkml:trace>
  <inkml:trace contextRef="#ctx0" brushRef="#br0" timeOffset="125897">13985 3007 0,'-48'-48'16,"24"24"-1,-1 24-15,1 0 16,24 24-16,0 0 0,0 0 16,0 25-16,24-1 15,1 0-15,-1 1 0,0-1 16,0 25-16,0-25 15,1 1-15,-1-1 0,-24 0 16,0-24-16</inkml:trace>
  <inkml:trace contextRef="#ctx0" brushRef="#br0" timeOffset="126275">13574 3443 0,'-24'0'15,"0"-24"-15,-1 24 0,25-25 16,25 25-16,-1 0 16,0 0-16,24-24 15,1 24-15,-1-24 0,25 24 16,-25-24-16,25 0 0,-1-1 16,1 1-16,-1 0 15,-23 24-15,-1-24 0,0 0 16,-23-1-16,-1 1 15,0 24-15,-24-24 0,0 0 16,0 0 0,-24 24-16,0 0 0,-1 0 15,1 0-15,0 24 0,0-24 16,24 24-16,-24 0 16,24 0-16,0 1 0,24-1 15,0 0-15,-24 0 0,24 0 16,25 1-16,-25-25 15,0 24-15,0-24 0,0 0 16,1 0-16</inkml:trace>
  <inkml:trace contextRef="#ctx0" brushRef="#br0" timeOffset="126730">14517 3177 0,'-24'-25'0,"0"1"0,0 0 15,24-24-15,-24 23 16,-1 1-16,25 0 0,-24 0 15,24 0-15,24 0 16,1 24-16,-1 0 16,0 0-16,24 24 0,-23-24 15,-1 24-15,24 0 16,-24 0-16,1 0 0,-25 1 16,24-1-16,-24 0 0,0 0 15,0 0-15,-24-24 16,-1 0-1,25-24 1,0 0-16,0 0 16,0-25-16,0 25 0,25-24 15,-1 0-15,-24 23 16,24-23-16,0 24 0,0-25 16,0 25-16,1 0 15,-1 24-15,0 0 16,-24 24-16,24-24 0,-24 24 15,24 1-15,-24-1 16,25 24-16,-25-24 0,24 1 16,-24-1-16,24 0 15,0 0-15,-24 0 0,24 0 16,-24 1-16,25-1 0,-1-24 16,-24 24-1</inkml:trace>
  <inkml:trace contextRef="#ctx0" brushRef="#br0" timeOffset="126919">14880 2523 0,'0'-24'15,"-24"24"-15,24-24 0,-24 24 16,24-24-1,24 24 1,-24 24 0,24-24-16</inkml:trace>
  <inkml:trace contextRef="#ctx0" brushRef="#br0" timeOffset="127859">15219 2790 0,'0'24'16,"24"-24"-16,0 0 31,0 0-15,-24 24-16,0 0 15,25 0 1,-25 1-16,0-1 15,24 0-15,-24 0 16,24-24 0,-24-24-1,0 0 1,0 0-16,0-1 16,24 1-16,-24-24 0,0 24 0,0-25 15,24 25-15,-24 0 16,25-25-16,-25 25 0,24 24 15,0 0 1,0 0-16,-24 24 0,24 1 16,1-1-16,-25 0 0,24 0 15,0-24-15,0 24 16,0 1-16,25-25 0,-25 24 16,0-24-16,0-24 15,25 24-15,-25-25 0,0 1 16,0 0-16,25 0 0,-25-25 15,-24 25-15,24-24 16,-24 24-16,0-25 0,0 1 16,0 24-16,-24 0 15,0-1-15,-1 1 0,1 24 16,-24 0-16,24 0 0,-1 24 16,1 1-16,0-1 15,0 0-15,24 0 0,0 0 16,0 0-16,0 1 15,24-25-15,-24 24 0,24 0 16,0-24-16,1 0 0,-1 0 16,0 0-1,0-24-15,0 24 16,-24-24 0,25 24-16,-25 24 15,24-24-15,-24 48 0,24-24 16,0 25-16,-24-1 15,24 25-15,1-1 0,-1 1 16,0-1-16,0 25 0,25-24 16,-25-25-16,24 25 15,-24-25-15,-24 1 0,24-1 16,-24 0-16,-24-24 16,0 1-16,0-25 0,0 0 15,-25 0-15,25 0 0,-24-25 16,24-23-16,-1 0 15,1-25-15,0-24 0,24 1 16,0-25-16,24 0 16,-24-24-16,49 24 0,-25 0 15,24 0-15,1 48 16,-1 1-16,0 23 0,1 1 16,23 48-16,-48 0 0,25 24 15,-49 0-15,0 0 16</inkml:trace>
  <inkml:trace contextRef="#ctx0" brushRef="#br0" timeOffset="134582">9171 10313 0,'0'-24'0,"0"-1"15,0 1 1,0 0-1,24 24-15,-24-24 0,25 0 16,-1-1 0,0 1-16,0 0 15,0 0 1,1 24-16,-1 0 0,0 0 16,0 0-16,-24 24 15,24 0-15,-24 0 16,25 25-16,-25-25 0,0 0 15,0 25-15,0-25 0,-25 24 16,25-24-16,-24 1 16,0 23-16,0-24 0,0 0 15,-1 1-15,1-1 16,0-24-16,24-24 31,0-1-15,24 1-16,0 24 0,1 0 15,-1 0-15,0-24 16,0 24-16,25 0 0,-25 0 16,24 0-16,-24 24 0,1-24 15,-1 0-15,0 0 16,0 24-16,0-24 0,0 0 16</inkml:trace>
  <inkml:trace contextRef="#ctx0" brushRef="#br0" timeOffset="134946">9873 10119 0,'-24'-24'0,"-1"24"16,1 0-1,24 24-15,-24 0 0,0 1 16,24-1-1,0 0-15,24 0 16,-24 0-16,24 1 0,-24-1 16,24-24-16,1 24 15,-1-24-15,0 0 0,0 0 16,0 0-16,-24-24 0,25 24 16,-1-24-16,-24-1 15,0 1-15,0 0 16,0 0-16,-24 24 15,-1-24-15,1-1 0,0 1 16,0 24-16,0 0 16,-1 0-16,1 24 15,24 1 1</inkml:trace>
  <inkml:trace contextRef="#ctx0" brushRef="#br0" timeOffset="135299">10163 9998 0,'0'-24'16,"24"24"0,-24-24-16,24 24 15,1 0-15,-1 0 16,0 24-16,0-24 15,0 24-15,-24 1 0,25-1 16,-25 0-16,24-24 16,-24 24-16,0 0 0,0 0 31,-24-24-31,24-24 16,-25 0-16,25 0 15,0 0-15,0 0 16,0-1-16,0 1 0,25-24 15,-25 24-15,24-1 16,0 1-16,0 0 0,0 24 16,1 0-16</inkml:trace>
  <inkml:trace contextRef="#ctx0" brushRef="#br0" timeOffset="135734">10599 9902 0,'24'0'47,"0"-25"-32,0 25 1,0 0-1,0 0-15,1 0 16,-1-24-16,0 24 31,-24-24-15,-24 24-16,0-24 16,-1 24-1,1 0-15,24-24 0,-24 24 16,0 0-1,0 24-15,24 0 0,-24-24 16,24 24-16,0 0 16,0 1-16,24-1 0,-24 0 15,24 0-15,0 0 0,0-24 16,0 25-16,1-25 16,-1 24-16,0-24 0,0 0 15,0-24-15,1 24 16</inkml:trace>
  <inkml:trace contextRef="#ctx0" brushRef="#br0" timeOffset="136027">11058 9635 0,'0'-24'31,"-24"24"0,0 24-15,24 1-16,-24-1 15,24 0-15,0 0 16,-25-24-16,25 24 16,0 1-16,0-1 0,25-24 0,-25 24 15,24-24-15,0 24 16,0-24-16,0 0 0,1 0 15,23 0-15,-24 0 16,24-24-16,-23 0 0</inkml:trace>
  <inkml:trace contextRef="#ctx0" brushRef="#br0" timeOffset="136417">11421 9611 0,'24'0'47,"-24"24"-31</inkml:trace>
  <inkml:trace contextRef="#ctx0" brushRef="#br0" timeOffset="142450">3487 903 0,'24'0'16,"0"0"-1,24 0-15,-24 0 0,1 0 16,23 0-16,-24 0 0,25 0 15,-1-24-15,-24 24 16,25 0-16,-25-25 0,0 25 16,0 0-16,0 0 15</inkml:trace>
  <inkml:trace contextRef="#ctx0" brushRef="#br0" timeOffset="142740">3632 1266 0,'24'0'47,"-24"-25"-47,24 25 15,0 0-15,0 0 0,1 0 16,-1-24-16,0 24 16,0 0-16,0 0 15,1 0-15,-1 0 16</inkml:trace>
  <inkml:trace contextRef="#ctx0" brushRef="#br0" timeOffset="143064">3511 1604 0,'-24'0'15,"24"24"-15,24-24 16,0 0 0,0 0-16,0-24 15,0 24-15,1 0 16,-1 0-16,0-24 0,0 24 15,0 0-15,1 0 16,-1 0-16,0 0 0,0 0 16,0 0-16,1 0 15,-1 0 1</inkml:trace>
  <inkml:trace contextRef="#ctx0" brushRef="#br0" timeOffset="143332">3511 1967 0,'-24'0'0,"24"24"16,24-24-16,0 0 15,0-24 1,0 24-16,0 0 0,25-24 16,-25 24-16,0 0 15,25-24-15,-25 24 0,0 0 16,0 0-16,0 0 16,1 0-16</inkml:trace>
  <inkml:trace contextRef="#ctx0" brushRef="#br0" timeOffset="143513">3607 2282 0,'0'24'0,"25"-24"31,-1 0-31,24-24 16,-24 24-16,25 0 0,-1-25 15,1 25-15,-1 0 0</inkml:trace>
  <inkml:trace contextRef="#ctx0" brushRef="#br0" timeOffset="145318">4793 298 0,'24'48'0,"-24"-23"16,24 23-16,-24-24 0,24 24 15,1 1-15,-1-1 16,-24 1-16,24 23 0,0-23 16,0 23-16,1 25 15,-1-25-15,-24 1 0,24 0 16,0 23-16,-24-23 16,24 0-16,0-1 0,-24 1 15,0-1-15,25 1 0,-25-1 16,24-23-16,-24 23 15,0-23-15,24-1 0,-24 25 16,0-25-16,0 25 0,0-25 16,0 25-16,24-25 15,-24 25-15,0-25 0,0 24 16,0-23-16,0-1 16,0 1-16,24-1 0,-24 0 15,0-23-15,0 23 0,0 0 16,0-23-16,0 23 15,0-24-15,0 0 0,0 25 16,25-25-16,-25 0 16,0 0-16,0 0 0,0 1 15,24-1-15,-24 0 0,0 0 16,24 0 0,-24 1-1,24-25 16,-24-25 1,24 25-17,-24-24-15,25 24 16,-1-24-16,-24 0 16,24 24-16,0-24 0,0 24 15,1-25-15,23 25 16,-24-24-16,0 24 0,0-24 15,25 24-15,-25 0 0,0-24 16,0 24-16,1 0 16,-25-24 15</inkml:trace>
  <inkml:trace contextRef="#ctx0" brushRef="#br0" timeOffset="146221">5180 564 0,'-24'0'63,"24"24"-32,-25-24-31,25 24 0,0 1 16,0-1-1,0 0-15,25 0 16,-25 0-16,24 1 15,-24-1-15,0 0 16,24-24-16,-24 24 0,24-24 47,-24-24-31,0 0-16,24 24 15,-24-24-15,0-1 0,0 1 16,0 0-16,0 0 0,0 0 15,-24 24-15,24-25 16,0 1-16,0 0 16,-24 24-1,24 24 1,0 0-16,0 1 16,-24-1-1,24 0-15</inkml:trace>
  <inkml:trace contextRef="#ctx0" brushRef="#br0" timeOffset="146669">5204 1024 0,'0'24'63,"0"0"-63,0 0 16,24 25-16,-24-25 15,0 0-15,0 0 16,0 0-16,24 1 0,-24-1 15,0 0-15,0 0 16,0 0 0</inkml:trace>
  <inkml:trace contextRef="#ctx0" brushRef="#br0" timeOffset="147064">5180 1387 0,'24'0'62,"-24"24"-46,24-24-16,0 0 31,1 0-15,-1 0 0,-24-24-1,24 24-15,-24-25 16,0 1-1,24 24-15,-24-24 16,0 0 0,0 48-1</inkml:trace>
  <inkml:trace contextRef="#ctx0" brushRef="#br0" timeOffset="147460">5277 1798 0,'0'-24'16,"-25"24"0,50 24 30,-1 0-46,0 0 16,-24 0 0,24 1-16,0-1 15,-24 0-15,25 0 16,-25 0-16,24 0 0,-24 1 16</inkml:trace>
  <inkml:trace contextRef="#ctx0" brushRef="#br0" timeOffset="147834">5301 2088 0,'-24'0'0,"-1"0"15,50 0 16,-1 0-15,0 0 0,-24 24-1,24-24-15,-24 24 16,24-24-16,1 0 31,-1 0-15,0-24-1,0 0 1,-24 0-16,24 24 16,-24-24-16,0 48 47</inkml:trace>
  <inkml:trace contextRef="#ctx0" brushRef="#br0" timeOffset="151452">9558 11014 0,'0'-24'16,"-24"24"-16,24-24 15,0 0 1,-24 0-16,24-1 15,0 1-15,0 0 16,24 0-16,-24 0 16,24 24-16,-24-25 0,25 25 15,-1 0-15,0 0 16,-24 25-16,24-1 16,-24 24-16,0 1 0,0-1 15,0 0-15,-24 1 16,24-1-16,-24 25 0,0-49 15,-1 24-15,25 1 16,-24-25-16,0-24 0,0 24 16,0-24-16,-1 0 15,25-24-15,0 0 16,0-1-16,25-23 16,-1 24-16,0 0 15,0-1-15,0 25 0,1-24 16,-1 24-16,24 0 0,-24 0 15,0 0-15,1 0 16,-1 24-16,0-24 0,24 25 16,-23-25-16,-1 24 15,0 0-15,0-24 16,0 0-16</inkml:trace>
  <inkml:trace contextRef="#ctx0" brushRef="#br0" timeOffset="151806">10066 10990 0,'0'-24'0,"0"0"16,0 0 0,-24 24-16,0 0 15,0 24-15,24 0 16,0 0-1,0 0-15,0 25 0,0-25 16,24 0-16,-24 0 0,24-24 16,0 24-16,1 1 15,-1-25-15,0 0 16,0 0-16,-24-25 16,24 1-16,0 0 15,-24 0-15,0 0 16,-24 0-16,0-1 15,0 1-15,0 24 16,0 0-16,-1 0 16,1 24-1,24 1-15</inkml:trace>
  <inkml:trace contextRef="#ctx0" brushRef="#br0" timeOffset="154756">10042 11692 0,'-24'-25'15,"24"1"-15,0 0 16,-24 24-16,24-24 0,0 0 16,0 0-1,0-1-15,24 25 16,-24-24-16,24 24 0,0 0 16,1-24-1,-1 24-15,0 0 0,0 0 16,-24 24-16,24 0 15,0-24-15,-24 25 0,0-1 16,0 0-16,0 0 0,0 0 16,-24 25-16,0-25 15,0 0-15,0 0 0,0 0 16,-25 1-16,25-1 0,0 0 16,0-24-16,-1 0 15,25-24 1,0 0-1,25-1-15,-1 1 16,0 24-16,24 0 16,-23 0-16,-1 0 15,0 24-15,0-24 0,0 25 16,0-1-16,1 0 16,-1 0-16,0 0 0,0 1 15,0-1 1,1-24-1,-25-24-15</inkml:trace>
  <inkml:trace contextRef="#ctx0" brushRef="#br0" timeOffset="155075">10526 11716 0,'0'-24'0,"0"-1"15,-24 25 1,0 0-1,-1 0-15,25 25 16,-24-25 0,24 24-16,0 0 15,0 0-15,24-24 16,-24 24-16,25-24 0,-1 0 16,0 0-16,0 0 15,0 0-15,1-24 16,-1 24-16,-24-24 15,24 0-15,-24 0 16,-24-1-16,0 1 16,-1 24-16,1 0 15,-24 0-15,24 0 16,-1 0-16,1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odata.org/V2/(S(gte5obp1xr5gdvcqffzwbrwq))/OData/OData.svc/$metadata" TargetMode="External"/><Relationship Id="rId2" Type="http://schemas.openxmlformats.org/officeDocument/2006/relationships/hyperlink" Target="https://services.odata.org/V2/(S(gte5obp1xr5gdvcqffzwbrwq))/OData/OData.svc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services.odata.org/V2/(S(gte5obp1xr5gdvcqffzwbrwq))/OData/OData.svc/Products?$format=json" TargetMode="Externa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.emf"/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7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ervices.odata.org/V2/Northwind/Northwind.svc/Customers?$format=json&amp;$filter=CustomerID%20eq%20'ANATR'&amp;$expand=Orders,CustomerDemographics" TargetMode="External"/><Relationship Id="rId3" Type="http://schemas.openxmlformats.org/officeDocument/2006/relationships/hyperlink" Target="https://services.odata.org/V2/Northwind/Northwind.svc/Customers?$format=json&amp;$top=2" TargetMode="External"/><Relationship Id="rId7" Type="http://schemas.openxmlformats.org/officeDocument/2006/relationships/hyperlink" Target="https://services.odata.org/V2/Northwind/Northwind.svc/Customers?$format=js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ervices.odata.org/V2/Northwind/Northwind.svc/Customers?$format=json&amp;$filter=CustomerID%20eq%20'ANATR'" TargetMode="External"/><Relationship Id="rId5" Type="http://schemas.openxmlformats.org/officeDocument/2006/relationships/hyperlink" Target="https://services.odata.org/V2/Northwind/Northwind.svc/Customers?$format=json&amp;$top=2&amp;$skip=1&amp;$select=CustomerID,CompanyName" TargetMode="External"/><Relationship Id="rId4" Type="http://schemas.openxmlformats.org/officeDocument/2006/relationships/hyperlink" Target="https://services.odata.org/V2/Northwind/Northwind.svc/Customers?$format=json&amp;$top=2&amp;$skip=1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10" Type="http://schemas.openxmlformats.org/officeDocument/2006/relationships/image" Target="../media/image2.png"/><Relationship Id="rId4" Type="http://schemas.openxmlformats.org/officeDocument/2006/relationships/image" Target="../media/image15.tiff"/><Relationship Id="rId9" Type="http://schemas.openxmlformats.org/officeDocument/2006/relationships/hyperlink" Target="https://anubhavtrainings.com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2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1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MessageBox%23overview" TargetMode="External"/><Relationship Id="rId2" Type="http://schemas.openxmlformats.org/officeDocument/2006/relationships/hyperlink" Target="https://sapui5.hana.ondemand.com/#/api/sap.m.MessageStrip%23construc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pui5.hana.ondemand.com/#/api/sap.m.MessageToas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3/Exercise%201/View2.controller.js" TargetMode="External"/><Relationship Id="rId2" Type="http://schemas.openxmlformats.org/officeDocument/2006/relationships/hyperlink" Target="https://github.com/soyuztechnologies/MouriTechUI5Fiori/blob/master/Day%2013/Exercise%201/View2.view.x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soyuztechnologies/MouriTechUI5Fiori/blob/master/Day%2013/Exercise%202/View2.view.x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13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C516FEF-406A-4239-95F6-6D1D72BE07B5}"/>
              </a:ext>
            </a:extLst>
          </p:cNvPr>
          <p:cNvSpPr/>
          <p:nvPr/>
        </p:nvSpPr>
        <p:spPr>
          <a:xfrm>
            <a:off x="1523023" y="2413001"/>
            <a:ext cx="4267197" cy="2867660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183557" y="15792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/>
            <a:r>
              <a:rPr lang="en-US" sz="3600" b="1" dirty="0">
                <a:solidFill>
                  <a:prstClr val="black"/>
                </a:solidFill>
                <a:latin typeface="Cooper Black" panose="0208090404030B020404" pitchFamily="18" charset="0"/>
              </a:rPr>
              <a:t>OData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902886" y="915216"/>
            <a:ext cx="1169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Central HUB Scenario						Embedded Scenario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570540-1D14-459A-BE62-7B4494FB7649}"/>
              </a:ext>
            </a:extLst>
          </p:cNvPr>
          <p:cNvSpPr/>
          <p:nvPr/>
        </p:nvSpPr>
        <p:spPr>
          <a:xfrm>
            <a:off x="1777023" y="4080457"/>
            <a:ext cx="1879589" cy="101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/>
              <a:t>Existing ECC/App Layer</a:t>
            </a:r>
          </a:p>
          <a:p>
            <a:pPr algn="ctr"/>
            <a:r>
              <a:rPr lang="en-US" sz="1467" dirty="0"/>
              <a:t>Fiori Backend Server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8DA188E0-63EC-45A4-8818-F73F28AC7762}"/>
              </a:ext>
            </a:extLst>
          </p:cNvPr>
          <p:cNvSpPr/>
          <p:nvPr/>
        </p:nvSpPr>
        <p:spPr>
          <a:xfrm>
            <a:off x="2843823" y="6003538"/>
            <a:ext cx="1219200" cy="72287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E933AB-672A-48C7-A2A3-CDE5F05ECF19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716818" y="5096457"/>
            <a:ext cx="736605" cy="9070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3885B70-9BDD-48DF-B225-ADEDBA2ECF7E}"/>
              </a:ext>
            </a:extLst>
          </p:cNvPr>
          <p:cNvSpPr/>
          <p:nvPr/>
        </p:nvSpPr>
        <p:spPr>
          <a:xfrm>
            <a:off x="2158023" y="1402281"/>
            <a:ext cx="3048000" cy="639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 Layer</a:t>
            </a:r>
          </a:p>
          <a:p>
            <a:pPr algn="ctr"/>
            <a:r>
              <a:rPr lang="en-US" dirty="0"/>
              <a:t>SAPGUI/Browser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00BBD0-DA8F-424F-B86F-FC1302DEE535}"/>
              </a:ext>
            </a:extLst>
          </p:cNvPr>
          <p:cNvSpPr/>
          <p:nvPr/>
        </p:nvSpPr>
        <p:spPr>
          <a:xfrm>
            <a:off x="1777023" y="2563420"/>
            <a:ext cx="3810000" cy="1016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[new]Fiori Frontend Server</a:t>
            </a:r>
          </a:p>
          <a:p>
            <a:pPr algn="ctr"/>
            <a:r>
              <a:rPr lang="en-US" sz="2400" dirty="0"/>
              <a:t>Like a HUB/Switch</a:t>
            </a:r>
          </a:p>
          <a:p>
            <a:pPr algn="ctr"/>
            <a:r>
              <a:rPr lang="en-US" sz="2400" dirty="0"/>
              <a:t>services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AB0D4F-E8F2-4976-A898-7212247D8E04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682023" y="2041284"/>
            <a:ext cx="0" cy="5221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9C6058-E98C-481F-BC23-3EA388788E0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 flipH="1">
            <a:off x="2716818" y="3579420"/>
            <a:ext cx="965205" cy="5010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737275A-CE01-421C-8ED2-6605E396D70D}"/>
              </a:ext>
            </a:extLst>
          </p:cNvPr>
          <p:cNvSpPr/>
          <p:nvPr/>
        </p:nvSpPr>
        <p:spPr>
          <a:xfrm>
            <a:off x="3707423" y="4061081"/>
            <a:ext cx="939795" cy="549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/>
              <a:t>SAP CRM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91E3458-F2E5-449B-9DF8-5D548409085C}"/>
              </a:ext>
            </a:extLst>
          </p:cNvPr>
          <p:cNvSpPr/>
          <p:nvPr/>
        </p:nvSpPr>
        <p:spPr>
          <a:xfrm>
            <a:off x="4748822" y="4061081"/>
            <a:ext cx="939795" cy="549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/>
              <a:t>SAP PLM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828FAE5-7409-4DF5-B824-DF04364748C8}"/>
              </a:ext>
            </a:extLst>
          </p:cNvPr>
          <p:cNvSpPr/>
          <p:nvPr/>
        </p:nvSpPr>
        <p:spPr>
          <a:xfrm>
            <a:off x="3709252" y="4655836"/>
            <a:ext cx="939795" cy="549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/>
              <a:t>SAP HCM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5A8456F-80D6-4DA4-92D6-74C163F35D12}"/>
              </a:ext>
            </a:extLst>
          </p:cNvPr>
          <p:cNvSpPr/>
          <p:nvPr/>
        </p:nvSpPr>
        <p:spPr>
          <a:xfrm>
            <a:off x="4748822" y="4655836"/>
            <a:ext cx="939795" cy="549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/>
              <a:t>SAP SRM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70D665B-FFBA-4A39-87FD-77BAE7D59E66}"/>
              </a:ext>
            </a:extLst>
          </p:cNvPr>
          <p:cNvSpPr/>
          <p:nvPr/>
        </p:nvSpPr>
        <p:spPr>
          <a:xfrm>
            <a:off x="3148623" y="3733801"/>
            <a:ext cx="203200" cy="1624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1954E2-C724-4646-AC66-293C3140423E}"/>
              </a:ext>
            </a:extLst>
          </p:cNvPr>
          <p:cNvSpPr txBox="1"/>
          <p:nvPr/>
        </p:nvSpPr>
        <p:spPr>
          <a:xfrm>
            <a:off x="3453423" y="3598796"/>
            <a:ext cx="2235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RFC(SM59)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98370DB-CE81-455B-84D2-0B3C507301D1}"/>
              </a:ext>
            </a:extLst>
          </p:cNvPr>
          <p:cNvSpPr/>
          <p:nvPr/>
        </p:nvSpPr>
        <p:spPr>
          <a:xfrm>
            <a:off x="388610" y="2561771"/>
            <a:ext cx="1551777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Fiori Apps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6CEA00-EE52-4B66-A9F3-A19819D1D196}"/>
              </a:ext>
            </a:extLst>
          </p:cNvPr>
          <p:cNvSpPr/>
          <p:nvPr/>
        </p:nvSpPr>
        <p:spPr>
          <a:xfrm>
            <a:off x="388612" y="2917371"/>
            <a:ext cx="2048812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OData services publish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961F66-F862-4481-8FC8-C59CB8B67460}"/>
              </a:ext>
            </a:extLst>
          </p:cNvPr>
          <p:cNvSpPr/>
          <p:nvPr/>
        </p:nvSpPr>
        <p:spPr>
          <a:xfrm>
            <a:off x="484545" y="4458577"/>
            <a:ext cx="1534964" cy="49442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Development of service code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E878DE-C1CB-4B11-99C9-FB8220B58506}"/>
              </a:ext>
            </a:extLst>
          </p:cNvPr>
          <p:cNvSpPr/>
          <p:nvPr/>
        </p:nvSpPr>
        <p:spPr>
          <a:xfrm>
            <a:off x="388610" y="3286051"/>
            <a:ext cx="2048812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Fiori launchpad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E1BDA04-6718-4C7D-A7BB-00BB745BAA82}"/>
              </a:ext>
            </a:extLst>
          </p:cNvPr>
          <p:cNvSpPr/>
          <p:nvPr/>
        </p:nvSpPr>
        <p:spPr>
          <a:xfrm>
            <a:off x="6096000" y="2968724"/>
            <a:ext cx="1650576" cy="959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13DDA5-DC36-4292-9B67-B7D727546421}"/>
              </a:ext>
            </a:extLst>
          </p:cNvPr>
          <p:cNvSpPr/>
          <p:nvPr/>
        </p:nvSpPr>
        <p:spPr>
          <a:xfrm>
            <a:off x="7779980" y="2658057"/>
            <a:ext cx="4150439" cy="142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Embedded System (LOCAL)</a:t>
            </a:r>
          </a:p>
          <a:p>
            <a:pPr algn="ctr"/>
            <a:r>
              <a:rPr lang="en-US" dirty="0"/>
              <a:t>Services, </a:t>
            </a:r>
            <a:r>
              <a:rPr lang="en-US" dirty="0" err="1"/>
              <a:t>Reg.,Publish</a:t>
            </a:r>
            <a:r>
              <a:rPr lang="en-US" dirty="0"/>
              <a:t>, Fiori Apps, Launchpad, Designer, Apps, Code, ABAP Code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2D3F010-3BA4-47A0-AB94-3A76E5EBA058}"/>
              </a:ext>
            </a:extLst>
          </p:cNvPr>
          <p:cNvSpPr/>
          <p:nvPr/>
        </p:nvSpPr>
        <p:spPr>
          <a:xfrm>
            <a:off x="8331200" y="1402281"/>
            <a:ext cx="3048000" cy="554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 Layer</a:t>
            </a:r>
          </a:p>
          <a:p>
            <a:pPr algn="ctr"/>
            <a:r>
              <a:rPr lang="en-US" dirty="0"/>
              <a:t>SAPGUI/Browser</a:t>
            </a:r>
          </a:p>
        </p:txBody>
      </p:sp>
      <p:sp>
        <p:nvSpPr>
          <p:cNvPr id="46" name="Flowchart: Magnetic Disk 45">
            <a:extLst>
              <a:ext uri="{FF2B5EF4-FFF2-40B4-BE49-F238E27FC236}">
                <a16:creationId xmlns:a16="http://schemas.microsoft.com/office/drawing/2014/main" id="{5E6E4832-D43F-4B6C-A103-3DCB11D802B3}"/>
              </a:ext>
            </a:extLst>
          </p:cNvPr>
          <p:cNvSpPr/>
          <p:nvPr/>
        </p:nvSpPr>
        <p:spPr>
          <a:xfrm>
            <a:off x="9245599" y="4953000"/>
            <a:ext cx="1219200" cy="72287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EF5CED9-66B2-4F64-9401-34CDFE13559E}"/>
              </a:ext>
            </a:extLst>
          </p:cNvPr>
          <p:cNvCxnSpPr>
            <a:cxnSpLocks/>
            <a:stCxn id="44" idx="2"/>
            <a:endCxn id="46" idx="1"/>
          </p:cNvCxnSpPr>
          <p:nvPr/>
        </p:nvCxnSpPr>
        <p:spPr>
          <a:xfrm flipH="1">
            <a:off x="9855199" y="4080457"/>
            <a:ext cx="1" cy="8725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2F6759E-797F-4092-8295-30E05F3EAB98}"/>
              </a:ext>
            </a:extLst>
          </p:cNvPr>
          <p:cNvCxnSpPr>
            <a:cxnSpLocks/>
            <a:stCxn id="45" idx="2"/>
            <a:endCxn id="44" idx="0"/>
          </p:cNvCxnSpPr>
          <p:nvPr/>
        </p:nvCxnSpPr>
        <p:spPr>
          <a:xfrm>
            <a:off x="9855200" y="1956315"/>
            <a:ext cx="0" cy="7017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60123F5-5E70-4500-A35E-EBF79525ED9A}"/>
              </a:ext>
            </a:extLst>
          </p:cNvPr>
          <p:cNvCxnSpPr>
            <a:cxnSpLocks/>
            <a:stCxn id="44" idx="3"/>
            <a:endCxn id="44" idx="2"/>
          </p:cNvCxnSpPr>
          <p:nvPr/>
        </p:nvCxnSpPr>
        <p:spPr>
          <a:xfrm flipH="1">
            <a:off x="9855200" y="3369257"/>
            <a:ext cx="2075219" cy="711200"/>
          </a:xfrm>
          <a:prstGeom prst="bentConnector4">
            <a:avLst>
              <a:gd name="adj1" fmla="val -11016"/>
              <a:gd name="adj2" fmla="val 1321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86E3AB6-B868-47C9-BC1C-2449B5EE4620}"/>
                  </a:ext>
                </a:extLst>
              </p14:cNvPr>
              <p14:cNvContentPartPr/>
              <p14:nvPr/>
            </p14:nvContentPartPr>
            <p14:xfrm>
              <a:off x="5955895" y="5262889"/>
              <a:ext cx="480" cy="4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86E3AB6-B868-47C9-BC1C-2449B5EE46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43895" y="5250889"/>
                <a:ext cx="24000" cy="24000"/>
              </a:xfrm>
              <a:prstGeom prst="rect">
                <a:avLst/>
              </a:prstGeom>
            </p:spPr>
          </p:pic>
        </mc:Fallback>
      </mc:AlternateContent>
      <p:pic>
        <p:nvPicPr>
          <p:cNvPr id="58" name="Picture 57">
            <a:extLst>
              <a:ext uri="{FF2B5EF4-FFF2-40B4-BE49-F238E27FC236}">
                <a16:creationId xmlns:a16="http://schemas.microsoft.com/office/drawing/2014/main" id="{5A7660F5-0C8B-42D0-AF20-64F333A1B9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27242"/>
            <a:ext cx="716699" cy="707887"/>
          </a:xfrm>
          <a:prstGeom prst="rect">
            <a:avLst/>
          </a:prstGeom>
        </p:spPr>
      </p:pic>
      <p:sp>
        <p:nvSpPr>
          <p:cNvPr id="59" name="Footer Placeholder 45">
            <a:extLst>
              <a:ext uri="{FF2B5EF4-FFF2-40B4-BE49-F238E27FC236}">
                <a16:creationId xmlns:a16="http://schemas.microsoft.com/office/drawing/2014/main" id="{DC9575F0-72C4-4FCE-8A1E-684E92F73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422882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066800" y="1746506"/>
            <a:ext cx="9982200" cy="3892294"/>
            <a:chOff x="1065212" y="1746506"/>
            <a:chExt cx="9982200" cy="3892294"/>
          </a:xfrm>
        </p:grpSpPr>
        <p:grpSp>
          <p:nvGrpSpPr>
            <p:cNvPr id="62" name="Group 61"/>
            <p:cNvGrpSpPr/>
            <p:nvPr/>
          </p:nvGrpSpPr>
          <p:grpSpPr>
            <a:xfrm>
              <a:off x="1065212" y="1746506"/>
              <a:ext cx="5056164" cy="3892294"/>
              <a:chOff x="1065212" y="1670306"/>
              <a:chExt cx="5056164" cy="3892294"/>
            </a:xfrm>
          </p:grpSpPr>
          <p:grpSp>
            <p:nvGrpSpPr>
              <p:cNvPr id="39" name="Group 38"/>
              <p:cNvGrpSpPr/>
              <p:nvPr/>
            </p:nvGrpSpPr>
            <p:grpSpPr>
              <a:xfrm flipH="1">
                <a:off x="4418012" y="2895600"/>
                <a:ext cx="1703364" cy="887413"/>
                <a:chOff x="2741613" y="3359150"/>
                <a:chExt cx="4616451" cy="2405063"/>
              </a:xfrm>
            </p:grpSpPr>
            <p:sp>
              <p:nvSpPr>
                <p:cNvPr id="40" name="Freeform 13"/>
                <p:cNvSpPr>
                  <a:spLocks/>
                </p:cNvSpPr>
                <p:nvPr/>
              </p:nvSpPr>
              <p:spPr bwMode="auto">
                <a:xfrm>
                  <a:off x="2741613" y="3359150"/>
                  <a:ext cx="4130675" cy="1973263"/>
                </a:xfrm>
                <a:custGeom>
                  <a:avLst/>
                  <a:gdLst/>
                  <a:ahLst/>
                  <a:cxnLst>
                    <a:cxn ang="0">
                      <a:pos x="1492" y="3"/>
                    </a:cxn>
                    <a:cxn ang="0">
                      <a:pos x="1560" y="23"/>
                    </a:cxn>
                    <a:cxn ang="0">
                      <a:pos x="1663" y="69"/>
                    </a:cxn>
                    <a:cxn ang="0">
                      <a:pos x="1804" y="129"/>
                    </a:cxn>
                    <a:cxn ang="0">
                      <a:pos x="2053" y="210"/>
                    </a:cxn>
                    <a:cxn ang="0">
                      <a:pos x="2215" y="254"/>
                    </a:cxn>
                    <a:cxn ang="0">
                      <a:pos x="2346" y="286"/>
                    </a:cxn>
                    <a:cxn ang="0">
                      <a:pos x="2422" y="304"/>
                    </a:cxn>
                    <a:cxn ang="0">
                      <a:pos x="2469" y="1165"/>
                    </a:cxn>
                    <a:cxn ang="0">
                      <a:pos x="2130" y="1183"/>
                    </a:cxn>
                    <a:cxn ang="0">
                      <a:pos x="2014" y="1225"/>
                    </a:cxn>
                    <a:cxn ang="0">
                      <a:pos x="1870" y="1242"/>
                    </a:cxn>
                    <a:cxn ang="0">
                      <a:pos x="1721" y="1240"/>
                    </a:cxn>
                    <a:cxn ang="0">
                      <a:pos x="1592" y="1230"/>
                    </a:cxn>
                    <a:cxn ang="0">
                      <a:pos x="1485" y="1213"/>
                    </a:cxn>
                    <a:cxn ang="0">
                      <a:pos x="1355" y="1171"/>
                    </a:cxn>
                    <a:cxn ang="0">
                      <a:pos x="1225" y="1138"/>
                    </a:cxn>
                    <a:cxn ang="0">
                      <a:pos x="1061" y="1130"/>
                    </a:cxn>
                    <a:cxn ang="0">
                      <a:pos x="964" y="1106"/>
                    </a:cxn>
                    <a:cxn ang="0">
                      <a:pos x="897" y="1091"/>
                    </a:cxn>
                    <a:cxn ang="0">
                      <a:pos x="820" y="1071"/>
                    </a:cxn>
                    <a:cxn ang="0">
                      <a:pos x="756" y="1017"/>
                    </a:cxn>
                    <a:cxn ang="0">
                      <a:pos x="726" y="920"/>
                    </a:cxn>
                    <a:cxn ang="0">
                      <a:pos x="752" y="840"/>
                    </a:cxn>
                    <a:cxn ang="0">
                      <a:pos x="811" y="787"/>
                    </a:cxn>
                    <a:cxn ang="0">
                      <a:pos x="867" y="759"/>
                    </a:cxn>
                    <a:cxn ang="0">
                      <a:pos x="871" y="740"/>
                    </a:cxn>
                    <a:cxn ang="0">
                      <a:pos x="829" y="693"/>
                    </a:cxn>
                    <a:cxn ang="0">
                      <a:pos x="790" y="638"/>
                    </a:cxn>
                    <a:cxn ang="0">
                      <a:pos x="802" y="578"/>
                    </a:cxn>
                    <a:cxn ang="0">
                      <a:pos x="854" y="489"/>
                    </a:cxn>
                    <a:cxn ang="0">
                      <a:pos x="894" y="436"/>
                    </a:cxn>
                    <a:cxn ang="0">
                      <a:pos x="575" y="344"/>
                    </a:cxn>
                    <a:cxn ang="0">
                      <a:pos x="455" y="342"/>
                    </a:cxn>
                    <a:cxn ang="0">
                      <a:pos x="353" y="325"/>
                    </a:cxn>
                    <a:cxn ang="0">
                      <a:pos x="298" y="312"/>
                    </a:cxn>
                    <a:cxn ang="0">
                      <a:pos x="177" y="294"/>
                    </a:cxn>
                    <a:cxn ang="0">
                      <a:pos x="67" y="242"/>
                    </a:cxn>
                    <a:cxn ang="0">
                      <a:pos x="9" y="177"/>
                    </a:cxn>
                    <a:cxn ang="0">
                      <a:pos x="4" y="114"/>
                    </a:cxn>
                    <a:cxn ang="0">
                      <a:pos x="51" y="78"/>
                    </a:cxn>
                    <a:cxn ang="0">
                      <a:pos x="136" y="72"/>
                    </a:cxn>
                    <a:cxn ang="0">
                      <a:pos x="178" y="78"/>
                    </a:cxn>
                    <a:cxn ang="0">
                      <a:pos x="193" y="76"/>
                    </a:cxn>
                    <a:cxn ang="0">
                      <a:pos x="258" y="71"/>
                    </a:cxn>
                    <a:cxn ang="0">
                      <a:pos x="379" y="75"/>
                    </a:cxn>
                    <a:cxn ang="0">
                      <a:pos x="493" y="56"/>
                    </a:cxn>
                    <a:cxn ang="0">
                      <a:pos x="570" y="43"/>
                    </a:cxn>
                    <a:cxn ang="0">
                      <a:pos x="681" y="44"/>
                    </a:cxn>
                    <a:cxn ang="0">
                      <a:pos x="773" y="49"/>
                    </a:cxn>
                    <a:cxn ang="0">
                      <a:pos x="936" y="48"/>
                    </a:cxn>
                    <a:cxn ang="0">
                      <a:pos x="1072" y="38"/>
                    </a:cxn>
                    <a:cxn ang="0">
                      <a:pos x="1190" y="22"/>
                    </a:cxn>
                    <a:cxn ang="0">
                      <a:pos x="1230" y="17"/>
                    </a:cxn>
                    <a:cxn ang="0">
                      <a:pos x="1363" y="6"/>
                    </a:cxn>
                    <a:cxn ang="0">
                      <a:pos x="1445" y="0"/>
                    </a:cxn>
                  </a:cxnLst>
                  <a:rect l="0" t="0" r="r" b="b"/>
                  <a:pathLst>
                    <a:path w="2602" h="1243">
                      <a:moveTo>
                        <a:pt x="1445" y="0"/>
                      </a:moveTo>
                      <a:lnTo>
                        <a:pt x="1461" y="0"/>
                      </a:lnTo>
                      <a:lnTo>
                        <a:pt x="1477" y="0"/>
                      </a:lnTo>
                      <a:lnTo>
                        <a:pt x="1492" y="3"/>
                      </a:lnTo>
                      <a:lnTo>
                        <a:pt x="1508" y="6"/>
                      </a:lnTo>
                      <a:lnTo>
                        <a:pt x="1524" y="10"/>
                      </a:lnTo>
                      <a:lnTo>
                        <a:pt x="1542" y="16"/>
                      </a:lnTo>
                      <a:lnTo>
                        <a:pt x="1560" y="23"/>
                      </a:lnTo>
                      <a:lnTo>
                        <a:pt x="1581" y="31"/>
                      </a:lnTo>
                      <a:lnTo>
                        <a:pt x="1605" y="42"/>
                      </a:lnTo>
                      <a:lnTo>
                        <a:pt x="1632" y="55"/>
                      </a:lnTo>
                      <a:lnTo>
                        <a:pt x="1663" y="69"/>
                      </a:lnTo>
                      <a:lnTo>
                        <a:pt x="1697" y="85"/>
                      </a:lnTo>
                      <a:lnTo>
                        <a:pt x="1731" y="100"/>
                      </a:lnTo>
                      <a:lnTo>
                        <a:pt x="1766" y="114"/>
                      </a:lnTo>
                      <a:lnTo>
                        <a:pt x="1804" y="129"/>
                      </a:lnTo>
                      <a:lnTo>
                        <a:pt x="1843" y="143"/>
                      </a:lnTo>
                      <a:lnTo>
                        <a:pt x="1884" y="157"/>
                      </a:lnTo>
                      <a:lnTo>
                        <a:pt x="2011" y="197"/>
                      </a:lnTo>
                      <a:lnTo>
                        <a:pt x="2053" y="210"/>
                      </a:lnTo>
                      <a:lnTo>
                        <a:pt x="2096" y="221"/>
                      </a:lnTo>
                      <a:lnTo>
                        <a:pt x="2136" y="233"/>
                      </a:lnTo>
                      <a:lnTo>
                        <a:pt x="2177" y="243"/>
                      </a:lnTo>
                      <a:lnTo>
                        <a:pt x="2215" y="254"/>
                      </a:lnTo>
                      <a:lnTo>
                        <a:pt x="2252" y="263"/>
                      </a:lnTo>
                      <a:lnTo>
                        <a:pt x="2286" y="272"/>
                      </a:lnTo>
                      <a:lnTo>
                        <a:pt x="2317" y="280"/>
                      </a:lnTo>
                      <a:lnTo>
                        <a:pt x="2346" y="286"/>
                      </a:lnTo>
                      <a:lnTo>
                        <a:pt x="2371" y="292"/>
                      </a:lnTo>
                      <a:lnTo>
                        <a:pt x="2392" y="297"/>
                      </a:lnTo>
                      <a:lnTo>
                        <a:pt x="2409" y="301"/>
                      </a:lnTo>
                      <a:lnTo>
                        <a:pt x="2422" y="304"/>
                      </a:lnTo>
                      <a:lnTo>
                        <a:pt x="2430" y="305"/>
                      </a:lnTo>
                      <a:lnTo>
                        <a:pt x="2433" y="306"/>
                      </a:lnTo>
                      <a:lnTo>
                        <a:pt x="2602" y="633"/>
                      </a:lnTo>
                      <a:lnTo>
                        <a:pt x="2469" y="1165"/>
                      </a:lnTo>
                      <a:lnTo>
                        <a:pt x="2186" y="1130"/>
                      </a:lnTo>
                      <a:lnTo>
                        <a:pt x="2171" y="1150"/>
                      </a:lnTo>
                      <a:lnTo>
                        <a:pt x="2152" y="1168"/>
                      </a:lnTo>
                      <a:lnTo>
                        <a:pt x="2130" y="1183"/>
                      </a:lnTo>
                      <a:lnTo>
                        <a:pt x="2105" y="1197"/>
                      </a:lnTo>
                      <a:lnTo>
                        <a:pt x="2077" y="1208"/>
                      </a:lnTo>
                      <a:lnTo>
                        <a:pt x="2046" y="1217"/>
                      </a:lnTo>
                      <a:lnTo>
                        <a:pt x="2014" y="1225"/>
                      </a:lnTo>
                      <a:lnTo>
                        <a:pt x="1979" y="1232"/>
                      </a:lnTo>
                      <a:lnTo>
                        <a:pt x="1943" y="1237"/>
                      </a:lnTo>
                      <a:lnTo>
                        <a:pt x="1907" y="1239"/>
                      </a:lnTo>
                      <a:lnTo>
                        <a:pt x="1870" y="1242"/>
                      </a:lnTo>
                      <a:lnTo>
                        <a:pt x="1832" y="1243"/>
                      </a:lnTo>
                      <a:lnTo>
                        <a:pt x="1794" y="1243"/>
                      </a:lnTo>
                      <a:lnTo>
                        <a:pt x="1757" y="1242"/>
                      </a:lnTo>
                      <a:lnTo>
                        <a:pt x="1721" y="1240"/>
                      </a:lnTo>
                      <a:lnTo>
                        <a:pt x="1686" y="1239"/>
                      </a:lnTo>
                      <a:lnTo>
                        <a:pt x="1653" y="1236"/>
                      </a:lnTo>
                      <a:lnTo>
                        <a:pt x="1621" y="1233"/>
                      </a:lnTo>
                      <a:lnTo>
                        <a:pt x="1592" y="1230"/>
                      </a:lnTo>
                      <a:lnTo>
                        <a:pt x="1565" y="1226"/>
                      </a:lnTo>
                      <a:lnTo>
                        <a:pt x="1542" y="1224"/>
                      </a:lnTo>
                      <a:lnTo>
                        <a:pt x="1521" y="1220"/>
                      </a:lnTo>
                      <a:lnTo>
                        <a:pt x="1485" y="1213"/>
                      </a:lnTo>
                      <a:lnTo>
                        <a:pt x="1452" y="1203"/>
                      </a:lnTo>
                      <a:lnTo>
                        <a:pt x="1419" y="1193"/>
                      </a:lnTo>
                      <a:lnTo>
                        <a:pt x="1387" y="1183"/>
                      </a:lnTo>
                      <a:lnTo>
                        <a:pt x="1355" y="1171"/>
                      </a:lnTo>
                      <a:lnTo>
                        <a:pt x="1324" y="1161"/>
                      </a:lnTo>
                      <a:lnTo>
                        <a:pt x="1292" y="1151"/>
                      </a:lnTo>
                      <a:lnTo>
                        <a:pt x="1259" y="1143"/>
                      </a:lnTo>
                      <a:lnTo>
                        <a:pt x="1225" y="1138"/>
                      </a:lnTo>
                      <a:lnTo>
                        <a:pt x="1189" y="1134"/>
                      </a:lnTo>
                      <a:lnTo>
                        <a:pt x="1117" y="1134"/>
                      </a:lnTo>
                      <a:lnTo>
                        <a:pt x="1087" y="1133"/>
                      </a:lnTo>
                      <a:lnTo>
                        <a:pt x="1061" y="1130"/>
                      </a:lnTo>
                      <a:lnTo>
                        <a:pt x="1037" y="1127"/>
                      </a:lnTo>
                      <a:lnTo>
                        <a:pt x="1017" y="1122"/>
                      </a:lnTo>
                      <a:lnTo>
                        <a:pt x="997" y="1116"/>
                      </a:lnTo>
                      <a:lnTo>
                        <a:pt x="964" y="1106"/>
                      </a:lnTo>
                      <a:lnTo>
                        <a:pt x="948" y="1100"/>
                      </a:lnTo>
                      <a:lnTo>
                        <a:pt x="931" y="1096"/>
                      </a:lnTo>
                      <a:lnTo>
                        <a:pt x="914" y="1093"/>
                      </a:lnTo>
                      <a:lnTo>
                        <a:pt x="897" y="1091"/>
                      </a:lnTo>
                      <a:lnTo>
                        <a:pt x="877" y="1089"/>
                      </a:lnTo>
                      <a:lnTo>
                        <a:pt x="858" y="1084"/>
                      </a:lnTo>
                      <a:lnTo>
                        <a:pt x="839" y="1079"/>
                      </a:lnTo>
                      <a:lnTo>
                        <a:pt x="820" y="1071"/>
                      </a:lnTo>
                      <a:lnTo>
                        <a:pt x="802" y="1061"/>
                      </a:lnTo>
                      <a:lnTo>
                        <a:pt x="785" y="1049"/>
                      </a:lnTo>
                      <a:lnTo>
                        <a:pt x="770" y="1034"/>
                      </a:lnTo>
                      <a:lnTo>
                        <a:pt x="756" y="1017"/>
                      </a:lnTo>
                      <a:lnTo>
                        <a:pt x="745" y="998"/>
                      </a:lnTo>
                      <a:lnTo>
                        <a:pt x="736" y="974"/>
                      </a:lnTo>
                      <a:lnTo>
                        <a:pt x="730" y="949"/>
                      </a:lnTo>
                      <a:lnTo>
                        <a:pt x="726" y="920"/>
                      </a:lnTo>
                      <a:lnTo>
                        <a:pt x="727" y="897"/>
                      </a:lnTo>
                      <a:lnTo>
                        <a:pt x="732" y="876"/>
                      </a:lnTo>
                      <a:lnTo>
                        <a:pt x="740" y="857"/>
                      </a:lnTo>
                      <a:lnTo>
                        <a:pt x="752" y="840"/>
                      </a:lnTo>
                      <a:lnTo>
                        <a:pt x="765" y="824"/>
                      </a:lnTo>
                      <a:lnTo>
                        <a:pt x="779" y="810"/>
                      </a:lnTo>
                      <a:lnTo>
                        <a:pt x="795" y="797"/>
                      </a:lnTo>
                      <a:lnTo>
                        <a:pt x="811" y="787"/>
                      </a:lnTo>
                      <a:lnTo>
                        <a:pt x="827" y="778"/>
                      </a:lnTo>
                      <a:lnTo>
                        <a:pt x="842" y="771"/>
                      </a:lnTo>
                      <a:lnTo>
                        <a:pt x="856" y="764"/>
                      </a:lnTo>
                      <a:lnTo>
                        <a:pt x="867" y="759"/>
                      </a:lnTo>
                      <a:lnTo>
                        <a:pt x="876" y="756"/>
                      </a:lnTo>
                      <a:lnTo>
                        <a:pt x="882" y="755"/>
                      </a:lnTo>
                      <a:lnTo>
                        <a:pt x="884" y="754"/>
                      </a:lnTo>
                      <a:lnTo>
                        <a:pt x="871" y="740"/>
                      </a:lnTo>
                      <a:lnTo>
                        <a:pt x="862" y="731"/>
                      </a:lnTo>
                      <a:lnTo>
                        <a:pt x="852" y="719"/>
                      </a:lnTo>
                      <a:lnTo>
                        <a:pt x="841" y="706"/>
                      </a:lnTo>
                      <a:lnTo>
                        <a:pt x="829" y="693"/>
                      </a:lnTo>
                      <a:lnTo>
                        <a:pt x="817" y="678"/>
                      </a:lnTo>
                      <a:lnTo>
                        <a:pt x="805" y="663"/>
                      </a:lnTo>
                      <a:lnTo>
                        <a:pt x="794" y="647"/>
                      </a:lnTo>
                      <a:lnTo>
                        <a:pt x="790" y="638"/>
                      </a:lnTo>
                      <a:lnTo>
                        <a:pt x="789" y="625"/>
                      </a:lnTo>
                      <a:lnTo>
                        <a:pt x="791" y="610"/>
                      </a:lnTo>
                      <a:lnTo>
                        <a:pt x="795" y="595"/>
                      </a:lnTo>
                      <a:lnTo>
                        <a:pt x="802" y="578"/>
                      </a:lnTo>
                      <a:lnTo>
                        <a:pt x="811" y="561"/>
                      </a:lnTo>
                      <a:lnTo>
                        <a:pt x="821" y="542"/>
                      </a:lnTo>
                      <a:lnTo>
                        <a:pt x="831" y="524"/>
                      </a:lnTo>
                      <a:lnTo>
                        <a:pt x="854" y="489"/>
                      </a:lnTo>
                      <a:lnTo>
                        <a:pt x="866" y="473"/>
                      </a:lnTo>
                      <a:lnTo>
                        <a:pt x="876" y="459"/>
                      </a:lnTo>
                      <a:lnTo>
                        <a:pt x="886" y="446"/>
                      </a:lnTo>
                      <a:lnTo>
                        <a:pt x="894" y="436"/>
                      </a:lnTo>
                      <a:lnTo>
                        <a:pt x="901" y="428"/>
                      </a:lnTo>
                      <a:lnTo>
                        <a:pt x="905" y="422"/>
                      </a:lnTo>
                      <a:lnTo>
                        <a:pt x="906" y="421"/>
                      </a:lnTo>
                      <a:lnTo>
                        <a:pt x="575" y="344"/>
                      </a:lnTo>
                      <a:lnTo>
                        <a:pt x="545" y="346"/>
                      </a:lnTo>
                      <a:lnTo>
                        <a:pt x="515" y="345"/>
                      </a:lnTo>
                      <a:lnTo>
                        <a:pt x="484" y="344"/>
                      </a:lnTo>
                      <a:lnTo>
                        <a:pt x="455" y="342"/>
                      </a:lnTo>
                      <a:lnTo>
                        <a:pt x="427" y="338"/>
                      </a:lnTo>
                      <a:lnTo>
                        <a:pt x="400" y="334"/>
                      </a:lnTo>
                      <a:lnTo>
                        <a:pt x="375" y="329"/>
                      </a:lnTo>
                      <a:lnTo>
                        <a:pt x="353" y="325"/>
                      </a:lnTo>
                      <a:lnTo>
                        <a:pt x="334" y="321"/>
                      </a:lnTo>
                      <a:lnTo>
                        <a:pt x="318" y="317"/>
                      </a:lnTo>
                      <a:lnTo>
                        <a:pt x="305" y="314"/>
                      </a:lnTo>
                      <a:lnTo>
                        <a:pt x="298" y="312"/>
                      </a:lnTo>
                      <a:lnTo>
                        <a:pt x="296" y="312"/>
                      </a:lnTo>
                      <a:lnTo>
                        <a:pt x="253" y="308"/>
                      </a:lnTo>
                      <a:lnTo>
                        <a:pt x="214" y="302"/>
                      </a:lnTo>
                      <a:lnTo>
                        <a:pt x="177" y="294"/>
                      </a:lnTo>
                      <a:lnTo>
                        <a:pt x="145" y="283"/>
                      </a:lnTo>
                      <a:lnTo>
                        <a:pt x="116" y="271"/>
                      </a:lnTo>
                      <a:lnTo>
                        <a:pt x="89" y="257"/>
                      </a:lnTo>
                      <a:lnTo>
                        <a:pt x="67" y="242"/>
                      </a:lnTo>
                      <a:lnTo>
                        <a:pt x="48" y="226"/>
                      </a:lnTo>
                      <a:lnTo>
                        <a:pt x="31" y="210"/>
                      </a:lnTo>
                      <a:lnTo>
                        <a:pt x="19" y="194"/>
                      </a:lnTo>
                      <a:lnTo>
                        <a:pt x="9" y="177"/>
                      </a:lnTo>
                      <a:lnTo>
                        <a:pt x="3" y="160"/>
                      </a:lnTo>
                      <a:lnTo>
                        <a:pt x="0" y="143"/>
                      </a:lnTo>
                      <a:lnTo>
                        <a:pt x="1" y="128"/>
                      </a:lnTo>
                      <a:lnTo>
                        <a:pt x="4" y="114"/>
                      </a:lnTo>
                      <a:lnTo>
                        <a:pt x="12" y="101"/>
                      </a:lnTo>
                      <a:lnTo>
                        <a:pt x="23" y="91"/>
                      </a:lnTo>
                      <a:lnTo>
                        <a:pt x="36" y="83"/>
                      </a:lnTo>
                      <a:lnTo>
                        <a:pt x="51" y="78"/>
                      </a:lnTo>
                      <a:lnTo>
                        <a:pt x="68" y="74"/>
                      </a:lnTo>
                      <a:lnTo>
                        <a:pt x="85" y="71"/>
                      </a:lnTo>
                      <a:lnTo>
                        <a:pt x="119" y="71"/>
                      </a:lnTo>
                      <a:lnTo>
                        <a:pt x="136" y="72"/>
                      </a:lnTo>
                      <a:lnTo>
                        <a:pt x="150" y="74"/>
                      </a:lnTo>
                      <a:lnTo>
                        <a:pt x="162" y="76"/>
                      </a:lnTo>
                      <a:lnTo>
                        <a:pt x="172" y="78"/>
                      </a:lnTo>
                      <a:lnTo>
                        <a:pt x="178" y="78"/>
                      </a:lnTo>
                      <a:lnTo>
                        <a:pt x="180" y="79"/>
                      </a:lnTo>
                      <a:lnTo>
                        <a:pt x="182" y="78"/>
                      </a:lnTo>
                      <a:lnTo>
                        <a:pt x="186" y="78"/>
                      </a:lnTo>
                      <a:lnTo>
                        <a:pt x="193" y="76"/>
                      </a:lnTo>
                      <a:lnTo>
                        <a:pt x="205" y="74"/>
                      </a:lnTo>
                      <a:lnTo>
                        <a:pt x="219" y="72"/>
                      </a:lnTo>
                      <a:lnTo>
                        <a:pt x="237" y="71"/>
                      </a:lnTo>
                      <a:lnTo>
                        <a:pt x="258" y="71"/>
                      </a:lnTo>
                      <a:lnTo>
                        <a:pt x="282" y="72"/>
                      </a:lnTo>
                      <a:lnTo>
                        <a:pt x="312" y="74"/>
                      </a:lnTo>
                      <a:lnTo>
                        <a:pt x="346" y="76"/>
                      </a:lnTo>
                      <a:lnTo>
                        <a:pt x="379" y="75"/>
                      </a:lnTo>
                      <a:lnTo>
                        <a:pt x="411" y="71"/>
                      </a:lnTo>
                      <a:lnTo>
                        <a:pt x="441" y="67"/>
                      </a:lnTo>
                      <a:lnTo>
                        <a:pt x="469" y="62"/>
                      </a:lnTo>
                      <a:lnTo>
                        <a:pt x="493" y="56"/>
                      </a:lnTo>
                      <a:lnTo>
                        <a:pt x="514" y="51"/>
                      </a:lnTo>
                      <a:lnTo>
                        <a:pt x="530" y="47"/>
                      </a:lnTo>
                      <a:lnTo>
                        <a:pt x="550" y="44"/>
                      </a:lnTo>
                      <a:lnTo>
                        <a:pt x="570" y="43"/>
                      </a:lnTo>
                      <a:lnTo>
                        <a:pt x="589" y="42"/>
                      </a:lnTo>
                      <a:lnTo>
                        <a:pt x="606" y="43"/>
                      </a:lnTo>
                      <a:lnTo>
                        <a:pt x="621" y="44"/>
                      </a:lnTo>
                      <a:lnTo>
                        <a:pt x="681" y="44"/>
                      </a:lnTo>
                      <a:lnTo>
                        <a:pt x="705" y="46"/>
                      </a:lnTo>
                      <a:lnTo>
                        <a:pt x="733" y="47"/>
                      </a:lnTo>
                      <a:lnTo>
                        <a:pt x="750" y="48"/>
                      </a:lnTo>
                      <a:lnTo>
                        <a:pt x="773" y="49"/>
                      </a:lnTo>
                      <a:lnTo>
                        <a:pt x="800" y="49"/>
                      </a:lnTo>
                      <a:lnTo>
                        <a:pt x="830" y="50"/>
                      </a:lnTo>
                      <a:lnTo>
                        <a:pt x="864" y="50"/>
                      </a:lnTo>
                      <a:lnTo>
                        <a:pt x="936" y="48"/>
                      </a:lnTo>
                      <a:lnTo>
                        <a:pt x="972" y="47"/>
                      </a:lnTo>
                      <a:lnTo>
                        <a:pt x="1008" y="44"/>
                      </a:lnTo>
                      <a:lnTo>
                        <a:pt x="1041" y="41"/>
                      </a:lnTo>
                      <a:lnTo>
                        <a:pt x="1072" y="38"/>
                      </a:lnTo>
                      <a:lnTo>
                        <a:pt x="1109" y="32"/>
                      </a:lnTo>
                      <a:lnTo>
                        <a:pt x="1141" y="28"/>
                      </a:lnTo>
                      <a:lnTo>
                        <a:pt x="1168" y="24"/>
                      </a:lnTo>
                      <a:lnTo>
                        <a:pt x="1190" y="22"/>
                      </a:lnTo>
                      <a:lnTo>
                        <a:pt x="1208" y="20"/>
                      </a:lnTo>
                      <a:lnTo>
                        <a:pt x="1220" y="18"/>
                      </a:lnTo>
                      <a:lnTo>
                        <a:pt x="1228" y="17"/>
                      </a:lnTo>
                      <a:lnTo>
                        <a:pt x="1230" y="17"/>
                      </a:lnTo>
                      <a:lnTo>
                        <a:pt x="1270" y="15"/>
                      </a:lnTo>
                      <a:lnTo>
                        <a:pt x="1305" y="11"/>
                      </a:lnTo>
                      <a:lnTo>
                        <a:pt x="1336" y="8"/>
                      </a:lnTo>
                      <a:lnTo>
                        <a:pt x="1363" y="6"/>
                      </a:lnTo>
                      <a:lnTo>
                        <a:pt x="1387" y="3"/>
                      </a:lnTo>
                      <a:lnTo>
                        <a:pt x="1408" y="1"/>
                      </a:lnTo>
                      <a:lnTo>
                        <a:pt x="1428" y="0"/>
                      </a:lnTo>
                      <a:lnTo>
                        <a:pt x="144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49A78">
                        <a:shade val="30000"/>
                        <a:satMod val="115000"/>
                      </a:srgbClr>
                    </a:gs>
                    <a:gs pos="50000">
                      <a:srgbClr val="B49A78">
                        <a:shade val="67500"/>
                        <a:satMod val="115000"/>
                      </a:srgbClr>
                    </a:gs>
                    <a:gs pos="100000">
                      <a:srgbClr val="B49A78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14"/>
                <p:cNvSpPr>
                  <a:spLocks/>
                </p:cNvSpPr>
                <p:nvPr/>
              </p:nvSpPr>
              <p:spPr bwMode="auto">
                <a:xfrm>
                  <a:off x="6400801" y="3683000"/>
                  <a:ext cx="957263" cy="2081213"/>
                </a:xfrm>
                <a:custGeom>
                  <a:avLst/>
                  <a:gdLst/>
                  <a:ahLst/>
                  <a:cxnLst>
                    <a:cxn ang="0">
                      <a:pos x="365" y="0"/>
                    </a:cxn>
                    <a:cxn ang="0">
                      <a:pos x="379" y="0"/>
                    </a:cxn>
                    <a:cxn ang="0">
                      <a:pos x="396" y="1"/>
                    </a:cxn>
                    <a:cxn ang="0">
                      <a:pos x="416" y="3"/>
                    </a:cxn>
                    <a:cxn ang="0">
                      <a:pos x="438" y="5"/>
                    </a:cxn>
                    <a:cxn ang="0">
                      <a:pos x="460" y="7"/>
                    </a:cxn>
                    <a:cxn ang="0">
                      <a:pos x="483" y="10"/>
                    </a:cxn>
                    <a:cxn ang="0">
                      <a:pos x="506" y="12"/>
                    </a:cxn>
                    <a:cxn ang="0">
                      <a:pos x="528" y="14"/>
                    </a:cxn>
                    <a:cxn ang="0">
                      <a:pos x="548" y="17"/>
                    </a:cxn>
                    <a:cxn ang="0">
                      <a:pos x="566" y="20"/>
                    </a:cxn>
                    <a:cxn ang="0">
                      <a:pos x="581" y="22"/>
                    </a:cxn>
                    <a:cxn ang="0">
                      <a:pos x="593" y="23"/>
                    </a:cxn>
                    <a:cxn ang="0">
                      <a:pos x="600" y="24"/>
                    </a:cxn>
                    <a:cxn ang="0">
                      <a:pos x="603" y="24"/>
                    </a:cxn>
                    <a:cxn ang="0">
                      <a:pos x="603" y="1311"/>
                    </a:cxn>
                    <a:cxn ang="0">
                      <a:pos x="212" y="1247"/>
                    </a:cxn>
                    <a:cxn ang="0">
                      <a:pos x="110" y="1117"/>
                    </a:cxn>
                    <a:cxn ang="0">
                      <a:pos x="109" y="1115"/>
                    </a:cxn>
                    <a:cxn ang="0">
                      <a:pos x="106" y="1109"/>
                    </a:cxn>
                    <a:cxn ang="0">
                      <a:pos x="94" y="1084"/>
                    </a:cxn>
                    <a:cxn ang="0">
                      <a:pos x="86" y="1066"/>
                    </a:cxn>
                    <a:cxn ang="0">
                      <a:pos x="76" y="1046"/>
                    </a:cxn>
                    <a:cxn ang="0">
                      <a:pos x="66" y="1021"/>
                    </a:cxn>
                    <a:cxn ang="0">
                      <a:pos x="56" y="994"/>
                    </a:cxn>
                    <a:cxn ang="0">
                      <a:pos x="46" y="964"/>
                    </a:cxn>
                    <a:cxn ang="0">
                      <a:pos x="36" y="931"/>
                    </a:cxn>
                    <a:cxn ang="0">
                      <a:pos x="26" y="895"/>
                    </a:cxn>
                    <a:cxn ang="0">
                      <a:pos x="19" y="856"/>
                    </a:cxn>
                    <a:cxn ang="0">
                      <a:pos x="11" y="816"/>
                    </a:cxn>
                    <a:cxn ang="0">
                      <a:pos x="5" y="773"/>
                    </a:cxn>
                    <a:cxn ang="0">
                      <a:pos x="2" y="729"/>
                    </a:cxn>
                    <a:cxn ang="0">
                      <a:pos x="0" y="683"/>
                    </a:cxn>
                    <a:cxn ang="0">
                      <a:pos x="1" y="635"/>
                    </a:cxn>
                    <a:cxn ang="0">
                      <a:pos x="4" y="585"/>
                    </a:cxn>
                    <a:cxn ang="0">
                      <a:pos x="11" y="535"/>
                    </a:cxn>
                    <a:cxn ang="0">
                      <a:pos x="21" y="482"/>
                    </a:cxn>
                    <a:cxn ang="0">
                      <a:pos x="35" y="430"/>
                    </a:cxn>
                    <a:cxn ang="0">
                      <a:pos x="53" y="377"/>
                    </a:cxn>
                    <a:cxn ang="0">
                      <a:pos x="76" y="323"/>
                    </a:cxn>
                    <a:cxn ang="0">
                      <a:pos x="102" y="268"/>
                    </a:cxn>
                    <a:cxn ang="0">
                      <a:pos x="134" y="213"/>
                    </a:cxn>
                    <a:cxn ang="0">
                      <a:pos x="171" y="158"/>
                    </a:cxn>
                    <a:cxn ang="0">
                      <a:pos x="214" y="104"/>
                    </a:cxn>
                    <a:cxn ang="0">
                      <a:pos x="263" y="49"/>
                    </a:cxn>
                    <a:cxn ang="0">
                      <a:pos x="269" y="43"/>
                    </a:cxn>
                    <a:cxn ang="0">
                      <a:pos x="276" y="37"/>
                    </a:cxn>
                    <a:cxn ang="0">
                      <a:pos x="287" y="29"/>
                    </a:cxn>
                    <a:cxn ang="0">
                      <a:pos x="298" y="21"/>
                    </a:cxn>
                    <a:cxn ang="0">
                      <a:pos x="313" y="13"/>
                    </a:cxn>
                    <a:cxn ang="0">
                      <a:pos x="329" y="6"/>
                    </a:cxn>
                    <a:cxn ang="0">
                      <a:pos x="347" y="2"/>
                    </a:cxn>
                    <a:cxn ang="0">
                      <a:pos x="365" y="0"/>
                    </a:cxn>
                  </a:cxnLst>
                  <a:rect l="0" t="0" r="r" b="b"/>
                  <a:pathLst>
                    <a:path w="603" h="1311">
                      <a:moveTo>
                        <a:pt x="365" y="0"/>
                      </a:moveTo>
                      <a:lnTo>
                        <a:pt x="379" y="0"/>
                      </a:lnTo>
                      <a:lnTo>
                        <a:pt x="396" y="1"/>
                      </a:lnTo>
                      <a:lnTo>
                        <a:pt x="416" y="3"/>
                      </a:lnTo>
                      <a:lnTo>
                        <a:pt x="438" y="5"/>
                      </a:lnTo>
                      <a:lnTo>
                        <a:pt x="460" y="7"/>
                      </a:lnTo>
                      <a:lnTo>
                        <a:pt x="483" y="10"/>
                      </a:lnTo>
                      <a:lnTo>
                        <a:pt x="506" y="12"/>
                      </a:lnTo>
                      <a:lnTo>
                        <a:pt x="528" y="14"/>
                      </a:lnTo>
                      <a:lnTo>
                        <a:pt x="548" y="17"/>
                      </a:lnTo>
                      <a:lnTo>
                        <a:pt x="566" y="20"/>
                      </a:lnTo>
                      <a:lnTo>
                        <a:pt x="581" y="22"/>
                      </a:lnTo>
                      <a:lnTo>
                        <a:pt x="593" y="23"/>
                      </a:lnTo>
                      <a:lnTo>
                        <a:pt x="600" y="24"/>
                      </a:lnTo>
                      <a:lnTo>
                        <a:pt x="603" y="24"/>
                      </a:lnTo>
                      <a:lnTo>
                        <a:pt x="603" y="1311"/>
                      </a:lnTo>
                      <a:lnTo>
                        <a:pt x="212" y="1247"/>
                      </a:lnTo>
                      <a:lnTo>
                        <a:pt x="110" y="1117"/>
                      </a:lnTo>
                      <a:lnTo>
                        <a:pt x="109" y="1115"/>
                      </a:lnTo>
                      <a:lnTo>
                        <a:pt x="106" y="1109"/>
                      </a:lnTo>
                      <a:lnTo>
                        <a:pt x="94" y="1084"/>
                      </a:lnTo>
                      <a:lnTo>
                        <a:pt x="86" y="1066"/>
                      </a:lnTo>
                      <a:lnTo>
                        <a:pt x="76" y="1046"/>
                      </a:lnTo>
                      <a:lnTo>
                        <a:pt x="66" y="1021"/>
                      </a:lnTo>
                      <a:lnTo>
                        <a:pt x="56" y="994"/>
                      </a:lnTo>
                      <a:lnTo>
                        <a:pt x="46" y="964"/>
                      </a:lnTo>
                      <a:lnTo>
                        <a:pt x="36" y="931"/>
                      </a:lnTo>
                      <a:lnTo>
                        <a:pt x="26" y="895"/>
                      </a:lnTo>
                      <a:lnTo>
                        <a:pt x="19" y="856"/>
                      </a:lnTo>
                      <a:lnTo>
                        <a:pt x="11" y="816"/>
                      </a:lnTo>
                      <a:lnTo>
                        <a:pt x="5" y="773"/>
                      </a:lnTo>
                      <a:lnTo>
                        <a:pt x="2" y="729"/>
                      </a:lnTo>
                      <a:lnTo>
                        <a:pt x="0" y="683"/>
                      </a:lnTo>
                      <a:lnTo>
                        <a:pt x="1" y="635"/>
                      </a:lnTo>
                      <a:lnTo>
                        <a:pt x="4" y="585"/>
                      </a:lnTo>
                      <a:lnTo>
                        <a:pt x="11" y="535"/>
                      </a:lnTo>
                      <a:lnTo>
                        <a:pt x="21" y="482"/>
                      </a:lnTo>
                      <a:lnTo>
                        <a:pt x="35" y="430"/>
                      </a:lnTo>
                      <a:lnTo>
                        <a:pt x="53" y="377"/>
                      </a:lnTo>
                      <a:lnTo>
                        <a:pt x="76" y="323"/>
                      </a:lnTo>
                      <a:lnTo>
                        <a:pt x="102" y="268"/>
                      </a:lnTo>
                      <a:lnTo>
                        <a:pt x="134" y="213"/>
                      </a:lnTo>
                      <a:lnTo>
                        <a:pt x="171" y="158"/>
                      </a:lnTo>
                      <a:lnTo>
                        <a:pt x="214" y="104"/>
                      </a:lnTo>
                      <a:lnTo>
                        <a:pt x="263" y="49"/>
                      </a:lnTo>
                      <a:lnTo>
                        <a:pt x="269" y="43"/>
                      </a:lnTo>
                      <a:lnTo>
                        <a:pt x="276" y="37"/>
                      </a:lnTo>
                      <a:lnTo>
                        <a:pt x="287" y="29"/>
                      </a:lnTo>
                      <a:lnTo>
                        <a:pt x="298" y="21"/>
                      </a:lnTo>
                      <a:lnTo>
                        <a:pt x="313" y="13"/>
                      </a:lnTo>
                      <a:lnTo>
                        <a:pt x="329" y="6"/>
                      </a:lnTo>
                      <a:lnTo>
                        <a:pt x="347" y="2"/>
                      </a:lnTo>
                      <a:lnTo>
                        <a:pt x="36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15"/>
                <p:cNvSpPr>
                  <a:spLocks/>
                </p:cNvSpPr>
                <p:nvPr/>
              </p:nvSpPr>
              <p:spPr bwMode="auto">
                <a:xfrm>
                  <a:off x="6237288" y="3719513"/>
                  <a:ext cx="633413" cy="1768475"/>
                </a:xfrm>
                <a:custGeom>
                  <a:avLst/>
                  <a:gdLst/>
                  <a:ahLst/>
                  <a:cxnLst>
                    <a:cxn ang="0">
                      <a:pos x="399" y="0"/>
                    </a:cxn>
                    <a:cxn ang="0">
                      <a:pos x="393" y="4"/>
                    </a:cxn>
                    <a:cxn ang="0">
                      <a:pos x="382" y="12"/>
                    </a:cxn>
                    <a:cxn ang="0">
                      <a:pos x="366" y="25"/>
                    </a:cxn>
                    <a:cxn ang="0">
                      <a:pos x="337" y="56"/>
                    </a:cxn>
                    <a:cxn ang="0">
                      <a:pos x="315" y="85"/>
                    </a:cxn>
                    <a:cxn ang="0">
                      <a:pos x="293" y="123"/>
                    </a:cxn>
                    <a:cxn ang="0">
                      <a:pos x="270" y="169"/>
                    </a:cxn>
                    <a:cxn ang="0">
                      <a:pos x="249" y="225"/>
                    </a:cxn>
                    <a:cxn ang="0">
                      <a:pos x="230" y="290"/>
                    </a:cxn>
                    <a:cxn ang="0">
                      <a:pos x="213" y="368"/>
                    </a:cxn>
                    <a:cxn ang="0">
                      <a:pos x="202" y="458"/>
                    </a:cxn>
                    <a:cxn ang="0">
                      <a:pos x="196" y="560"/>
                    </a:cxn>
                    <a:cxn ang="0">
                      <a:pos x="195" y="676"/>
                    </a:cxn>
                    <a:cxn ang="0">
                      <a:pos x="201" y="806"/>
                    </a:cxn>
                    <a:cxn ang="0">
                      <a:pos x="216" y="952"/>
                    </a:cxn>
                    <a:cxn ang="0">
                      <a:pos x="240" y="1114"/>
                    </a:cxn>
                    <a:cxn ang="0">
                      <a:pos x="228" y="1113"/>
                    </a:cxn>
                    <a:cxn ang="0">
                      <a:pos x="198" y="1107"/>
                    </a:cxn>
                    <a:cxn ang="0">
                      <a:pos x="156" y="1097"/>
                    </a:cxn>
                    <a:cxn ang="0">
                      <a:pos x="108" y="1079"/>
                    </a:cxn>
                    <a:cxn ang="0">
                      <a:pos x="62" y="1052"/>
                    </a:cxn>
                    <a:cxn ang="0">
                      <a:pos x="41" y="1033"/>
                    </a:cxn>
                    <a:cxn ang="0">
                      <a:pos x="39" y="1015"/>
                    </a:cxn>
                    <a:cxn ang="0">
                      <a:pos x="32" y="981"/>
                    </a:cxn>
                    <a:cxn ang="0">
                      <a:pos x="25" y="934"/>
                    </a:cxn>
                    <a:cxn ang="0">
                      <a:pos x="17" y="875"/>
                    </a:cxn>
                    <a:cxn ang="0">
                      <a:pos x="9" y="807"/>
                    </a:cxn>
                    <a:cxn ang="0">
                      <a:pos x="3" y="730"/>
                    </a:cxn>
                    <a:cxn ang="0">
                      <a:pos x="0" y="648"/>
                    </a:cxn>
                    <a:cxn ang="0">
                      <a:pos x="1" y="520"/>
                    </a:cxn>
                    <a:cxn ang="0">
                      <a:pos x="9" y="433"/>
                    </a:cxn>
                    <a:cxn ang="0">
                      <a:pos x="21" y="348"/>
                    </a:cxn>
                    <a:cxn ang="0">
                      <a:pos x="40" y="266"/>
                    </a:cxn>
                    <a:cxn ang="0">
                      <a:pos x="68" y="190"/>
                    </a:cxn>
                    <a:cxn ang="0">
                      <a:pos x="104" y="123"/>
                    </a:cxn>
                    <a:cxn ang="0">
                      <a:pos x="151" y="64"/>
                    </a:cxn>
                    <a:cxn ang="0">
                      <a:pos x="207" y="18"/>
                    </a:cxn>
                  </a:cxnLst>
                  <a:rect l="0" t="0" r="r" b="b"/>
                  <a:pathLst>
                    <a:path w="399" h="1114">
                      <a:moveTo>
                        <a:pt x="240" y="0"/>
                      </a:moveTo>
                      <a:lnTo>
                        <a:pt x="399" y="0"/>
                      </a:lnTo>
                      <a:lnTo>
                        <a:pt x="397" y="2"/>
                      </a:lnTo>
                      <a:lnTo>
                        <a:pt x="393" y="4"/>
                      </a:lnTo>
                      <a:lnTo>
                        <a:pt x="388" y="7"/>
                      </a:lnTo>
                      <a:lnTo>
                        <a:pt x="382" y="12"/>
                      </a:lnTo>
                      <a:lnTo>
                        <a:pt x="375" y="18"/>
                      </a:lnTo>
                      <a:lnTo>
                        <a:pt x="366" y="25"/>
                      </a:lnTo>
                      <a:lnTo>
                        <a:pt x="347" y="44"/>
                      </a:lnTo>
                      <a:lnTo>
                        <a:pt x="337" y="56"/>
                      </a:lnTo>
                      <a:lnTo>
                        <a:pt x="326" y="69"/>
                      </a:lnTo>
                      <a:lnTo>
                        <a:pt x="315" y="85"/>
                      </a:lnTo>
                      <a:lnTo>
                        <a:pt x="304" y="103"/>
                      </a:lnTo>
                      <a:lnTo>
                        <a:pt x="293" y="123"/>
                      </a:lnTo>
                      <a:lnTo>
                        <a:pt x="281" y="144"/>
                      </a:lnTo>
                      <a:lnTo>
                        <a:pt x="270" y="169"/>
                      </a:lnTo>
                      <a:lnTo>
                        <a:pt x="259" y="195"/>
                      </a:lnTo>
                      <a:lnTo>
                        <a:pt x="249" y="225"/>
                      </a:lnTo>
                      <a:lnTo>
                        <a:pt x="239" y="256"/>
                      </a:lnTo>
                      <a:lnTo>
                        <a:pt x="230" y="290"/>
                      </a:lnTo>
                      <a:lnTo>
                        <a:pt x="221" y="327"/>
                      </a:lnTo>
                      <a:lnTo>
                        <a:pt x="213" y="368"/>
                      </a:lnTo>
                      <a:lnTo>
                        <a:pt x="207" y="411"/>
                      </a:lnTo>
                      <a:lnTo>
                        <a:pt x="202" y="458"/>
                      </a:lnTo>
                      <a:lnTo>
                        <a:pt x="198" y="506"/>
                      </a:lnTo>
                      <a:lnTo>
                        <a:pt x="196" y="560"/>
                      </a:lnTo>
                      <a:lnTo>
                        <a:pt x="194" y="616"/>
                      </a:lnTo>
                      <a:lnTo>
                        <a:pt x="195" y="676"/>
                      </a:lnTo>
                      <a:lnTo>
                        <a:pt x="197" y="739"/>
                      </a:lnTo>
                      <a:lnTo>
                        <a:pt x="201" y="806"/>
                      </a:lnTo>
                      <a:lnTo>
                        <a:pt x="208" y="878"/>
                      </a:lnTo>
                      <a:lnTo>
                        <a:pt x="216" y="952"/>
                      </a:lnTo>
                      <a:lnTo>
                        <a:pt x="227" y="1031"/>
                      </a:lnTo>
                      <a:lnTo>
                        <a:pt x="240" y="1114"/>
                      </a:lnTo>
                      <a:lnTo>
                        <a:pt x="237" y="1114"/>
                      </a:lnTo>
                      <a:lnTo>
                        <a:pt x="228" y="1113"/>
                      </a:lnTo>
                      <a:lnTo>
                        <a:pt x="215" y="1111"/>
                      </a:lnTo>
                      <a:lnTo>
                        <a:pt x="198" y="1107"/>
                      </a:lnTo>
                      <a:lnTo>
                        <a:pt x="178" y="1103"/>
                      </a:lnTo>
                      <a:lnTo>
                        <a:pt x="156" y="1097"/>
                      </a:lnTo>
                      <a:lnTo>
                        <a:pt x="132" y="1089"/>
                      </a:lnTo>
                      <a:lnTo>
                        <a:pt x="108" y="1079"/>
                      </a:lnTo>
                      <a:lnTo>
                        <a:pt x="84" y="1067"/>
                      </a:lnTo>
                      <a:lnTo>
                        <a:pt x="62" y="1052"/>
                      </a:lnTo>
                      <a:lnTo>
                        <a:pt x="42" y="1036"/>
                      </a:lnTo>
                      <a:lnTo>
                        <a:pt x="41" y="1033"/>
                      </a:lnTo>
                      <a:lnTo>
                        <a:pt x="40" y="1027"/>
                      </a:lnTo>
                      <a:lnTo>
                        <a:pt x="39" y="1015"/>
                      </a:lnTo>
                      <a:lnTo>
                        <a:pt x="36" y="1000"/>
                      </a:lnTo>
                      <a:lnTo>
                        <a:pt x="32" y="981"/>
                      </a:lnTo>
                      <a:lnTo>
                        <a:pt x="29" y="959"/>
                      </a:lnTo>
                      <a:lnTo>
                        <a:pt x="25" y="934"/>
                      </a:lnTo>
                      <a:lnTo>
                        <a:pt x="21" y="906"/>
                      </a:lnTo>
                      <a:lnTo>
                        <a:pt x="17" y="875"/>
                      </a:lnTo>
                      <a:lnTo>
                        <a:pt x="13" y="842"/>
                      </a:lnTo>
                      <a:lnTo>
                        <a:pt x="9" y="807"/>
                      </a:lnTo>
                      <a:lnTo>
                        <a:pt x="7" y="769"/>
                      </a:lnTo>
                      <a:lnTo>
                        <a:pt x="3" y="730"/>
                      </a:lnTo>
                      <a:lnTo>
                        <a:pt x="1" y="690"/>
                      </a:lnTo>
                      <a:lnTo>
                        <a:pt x="0" y="648"/>
                      </a:lnTo>
                      <a:lnTo>
                        <a:pt x="0" y="563"/>
                      </a:lnTo>
                      <a:lnTo>
                        <a:pt x="1" y="520"/>
                      </a:lnTo>
                      <a:lnTo>
                        <a:pt x="4" y="476"/>
                      </a:lnTo>
                      <a:lnTo>
                        <a:pt x="9" y="433"/>
                      </a:lnTo>
                      <a:lnTo>
                        <a:pt x="14" y="389"/>
                      </a:lnTo>
                      <a:lnTo>
                        <a:pt x="21" y="348"/>
                      </a:lnTo>
                      <a:lnTo>
                        <a:pt x="30" y="306"/>
                      </a:lnTo>
                      <a:lnTo>
                        <a:pt x="40" y="266"/>
                      </a:lnTo>
                      <a:lnTo>
                        <a:pt x="54" y="227"/>
                      </a:lnTo>
                      <a:lnTo>
                        <a:pt x="68" y="190"/>
                      </a:lnTo>
                      <a:lnTo>
                        <a:pt x="85" y="155"/>
                      </a:lnTo>
                      <a:lnTo>
                        <a:pt x="104" y="123"/>
                      </a:lnTo>
                      <a:lnTo>
                        <a:pt x="126" y="92"/>
                      </a:lnTo>
                      <a:lnTo>
                        <a:pt x="151" y="64"/>
                      </a:lnTo>
                      <a:lnTo>
                        <a:pt x="177" y="39"/>
                      </a:lnTo>
                      <a:lnTo>
                        <a:pt x="207" y="18"/>
                      </a:lnTo>
                      <a:lnTo>
                        <a:pt x="24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9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9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1" name="Rectangle 30"/>
              <p:cNvSpPr/>
              <p:nvPr/>
            </p:nvSpPr>
            <p:spPr>
              <a:xfrm rot="21237283">
                <a:off x="1081404" y="1670306"/>
                <a:ext cx="3429000" cy="3886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065212" y="1676400"/>
                <a:ext cx="3429000" cy="3886200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shade val="30000"/>
                      <a:satMod val="115000"/>
                    </a:schemeClr>
                  </a:gs>
                  <a:gs pos="50000">
                    <a:schemeClr val="tx2">
                      <a:shade val="67500"/>
                      <a:satMod val="115000"/>
                    </a:schemeClr>
                  </a:gs>
                  <a:gs pos="100000">
                    <a:schemeClr val="tx2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1507422" y="2028498"/>
                <a:ext cx="2544580" cy="533400"/>
                <a:chOff x="1507422" y="2028498"/>
                <a:chExt cx="2544580" cy="533400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1507422" y="2028498"/>
                  <a:ext cx="25445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Advantage</a:t>
                  </a:r>
                </a:p>
              </p:txBody>
            </p: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1674812" y="2560310"/>
                  <a:ext cx="2209800" cy="1588"/>
                </a:xfrm>
                <a:prstGeom prst="line">
                  <a:avLst/>
                </a:prstGeom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1" name="Group 60"/>
            <p:cNvGrpSpPr/>
            <p:nvPr/>
          </p:nvGrpSpPr>
          <p:grpSpPr>
            <a:xfrm>
              <a:off x="5915048" y="1746506"/>
              <a:ext cx="5132364" cy="3892294"/>
              <a:chOff x="5762648" y="1670306"/>
              <a:chExt cx="5132364" cy="3892294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5762648" y="3760787"/>
                <a:ext cx="1703364" cy="887413"/>
                <a:chOff x="2741613" y="3359150"/>
                <a:chExt cx="4616451" cy="2405063"/>
              </a:xfrm>
            </p:grpSpPr>
            <p:sp>
              <p:nvSpPr>
                <p:cNvPr id="58" name="Freeform 13"/>
                <p:cNvSpPr>
                  <a:spLocks/>
                </p:cNvSpPr>
                <p:nvPr/>
              </p:nvSpPr>
              <p:spPr bwMode="auto">
                <a:xfrm>
                  <a:off x="2741613" y="3359150"/>
                  <a:ext cx="4130675" cy="1973263"/>
                </a:xfrm>
                <a:custGeom>
                  <a:avLst/>
                  <a:gdLst/>
                  <a:ahLst/>
                  <a:cxnLst>
                    <a:cxn ang="0">
                      <a:pos x="1492" y="3"/>
                    </a:cxn>
                    <a:cxn ang="0">
                      <a:pos x="1560" y="23"/>
                    </a:cxn>
                    <a:cxn ang="0">
                      <a:pos x="1663" y="69"/>
                    </a:cxn>
                    <a:cxn ang="0">
                      <a:pos x="1804" y="129"/>
                    </a:cxn>
                    <a:cxn ang="0">
                      <a:pos x="2053" y="210"/>
                    </a:cxn>
                    <a:cxn ang="0">
                      <a:pos x="2215" y="254"/>
                    </a:cxn>
                    <a:cxn ang="0">
                      <a:pos x="2346" y="286"/>
                    </a:cxn>
                    <a:cxn ang="0">
                      <a:pos x="2422" y="304"/>
                    </a:cxn>
                    <a:cxn ang="0">
                      <a:pos x="2469" y="1165"/>
                    </a:cxn>
                    <a:cxn ang="0">
                      <a:pos x="2130" y="1183"/>
                    </a:cxn>
                    <a:cxn ang="0">
                      <a:pos x="2014" y="1225"/>
                    </a:cxn>
                    <a:cxn ang="0">
                      <a:pos x="1870" y="1242"/>
                    </a:cxn>
                    <a:cxn ang="0">
                      <a:pos x="1721" y="1240"/>
                    </a:cxn>
                    <a:cxn ang="0">
                      <a:pos x="1592" y="1230"/>
                    </a:cxn>
                    <a:cxn ang="0">
                      <a:pos x="1485" y="1213"/>
                    </a:cxn>
                    <a:cxn ang="0">
                      <a:pos x="1355" y="1171"/>
                    </a:cxn>
                    <a:cxn ang="0">
                      <a:pos x="1225" y="1138"/>
                    </a:cxn>
                    <a:cxn ang="0">
                      <a:pos x="1061" y="1130"/>
                    </a:cxn>
                    <a:cxn ang="0">
                      <a:pos x="964" y="1106"/>
                    </a:cxn>
                    <a:cxn ang="0">
                      <a:pos x="897" y="1091"/>
                    </a:cxn>
                    <a:cxn ang="0">
                      <a:pos x="820" y="1071"/>
                    </a:cxn>
                    <a:cxn ang="0">
                      <a:pos x="756" y="1017"/>
                    </a:cxn>
                    <a:cxn ang="0">
                      <a:pos x="726" y="920"/>
                    </a:cxn>
                    <a:cxn ang="0">
                      <a:pos x="752" y="840"/>
                    </a:cxn>
                    <a:cxn ang="0">
                      <a:pos x="811" y="787"/>
                    </a:cxn>
                    <a:cxn ang="0">
                      <a:pos x="867" y="759"/>
                    </a:cxn>
                    <a:cxn ang="0">
                      <a:pos x="871" y="740"/>
                    </a:cxn>
                    <a:cxn ang="0">
                      <a:pos x="829" y="693"/>
                    </a:cxn>
                    <a:cxn ang="0">
                      <a:pos x="790" y="638"/>
                    </a:cxn>
                    <a:cxn ang="0">
                      <a:pos x="802" y="578"/>
                    </a:cxn>
                    <a:cxn ang="0">
                      <a:pos x="854" y="489"/>
                    </a:cxn>
                    <a:cxn ang="0">
                      <a:pos x="894" y="436"/>
                    </a:cxn>
                    <a:cxn ang="0">
                      <a:pos x="575" y="344"/>
                    </a:cxn>
                    <a:cxn ang="0">
                      <a:pos x="455" y="342"/>
                    </a:cxn>
                    <a:cxn ang="0">
                      <a:pos x="353" y="325"/>
                    </a:cxn>
                    <a:cxn ang="0">
                      <a:pos x="298" y="312"/>
                    </a:cxn>
                    <a:cxn ang="0">
                      <a:pos x="177" y="294"/>
                    </a:cxn>
                    <a:cxn ang="0">
                      <a:pos x="67" y="242"/>
                    </a:cxn>
                    <a:cxn ang="0">
                      <a:pos x="9" y="177"/>
                    </a:cxn>
                    <a:cxn ang="0">
                      <a:pos x="4" y="114"/>
                    </a:cxn>
                    <a:cxn ang="0">
                      <a:pos x="51" y="78"/>
                    </a:cxn>
                    <a:cxn ang="0">
                      <a:pos x="136" y="72"/>
                    </a:cxn>
                    <a:cxn ang="0">
                      <a:pos x="178" y="78"/>
                    </a:cxn>
                    <a:cxn ang="0">
                      <a:pos x="193" y="76"/>
                    </a:cxn>
                    <a:cxn ang="0">
                      <a:pos x="258" y="71"/>
                    </a:cxn>
                    <a:cxn ang="0">
                      <a:pos x="379" y="75"/>
                    </a:cxn>
                    <a:cxn ang="0">
                      <a:pos x="493" y="56"/>
                    </a:cxn>
                    <a:cxn ang="0">
                      <a:pos x="570" y="43"/>
                    </a:cxn>
                    <a:cxn ang="0">
                      <a:pos x="681" y="44"/>
                    </a:cxn>
                    <a:cxn ang="0">
                      <a:pos x="773" y="49"/>
                    </a:cxn>
                    <a:cxn ang="0">
                      <a:pos x="936" y="48"/>
                    </a:cxn>
                    <a:cxn ang="0">
                      <a:pos x="1072" y="38"/>
                    </a:cxn>
                    <a:cxn ang="0">
                      <a:pos x="1190" y="22"/>
                    </a:cxn>
                    <a:cxn ang="0">
                      <a:pos x="1230" y="17"/>
                    </a:cxn>
                    <a:cxn ang="0">
                      <a:pos x="1363" y="6"/>
                    </a:cxn>
                    <a:cxn ang="0">
                      <a:pos x="1445" y="0"/>
                    </a:cxn>
                  </a:cxnLst>
                  <a:rect l="0" t="0" r="r" b="b"/>
                  <a:pathLst>
                    <a:path w="2602" h="1243">
                      <a:moveTo>
                        <a:pt x="1445" y="0"/>
                      </a:moveTo>
                      <a:lnTo>
                        <a:pt x="1461" y="0"/>
                      </a:lnTo>
                      <a:lnTo>
                        <a:pt x="1477" y="0"/>
                      </a:lnTo>
                      <a:lnTo>
                        <a:pt x="1492" y="3"/>
                      </a:lnTo>
                      <a:lnTo>
                        <a:pt x="1508" y="6"/>
                      </a:lnTo>
                      <a:lnTo>
                        <a:pt x="1524" y="10"/>
                      </a:lnTo>
                      <a:lnTo>
                        <a:pt x="1542" y="16"/>
                      </a:lnTo>
                      <a:lnTo>
                        <a:pt x="1560" y="23"/>
                      </a:lnTo>
                      <a:lnTo>
                        <a:pt x="1581" y="31"/>
                      </a:lnTo>
                      <a:lnTo>
                        <a:pt x="1605" y="42"/>
                      </a:lnTo>
                      <a:lnTo>
                        <a:pt x="1632" y="55"/>
                      </a:lnTo>
                      <a:lnTo>
                        <a:pt x="1663" y="69"/>
                      </a:lnTo>
                      <a:lnTo>
                        <a:pt x="1697" y="85"/>
                      </a:lnTo>
                      <a:lnTo>
                        <a:pt x="1731" y="100"/>
                      </a:lnTo>
                      <a:lnTo>
                        <a:pt x="1766" y="114"/>
                      </a:lnTo>
                      <a:lnTo>
                        <a:pt x="1804" y="129"/>
                      </a:lnTo>
                      <a:lnTo>
                        <a:pt x="1843" y="143"/>
                      </a:lnTo>
                      <a:lnTo>
                        <a:pt x="1884" y="157"/>
                      </a:lnTo>
                      <a:lnTo>
                        <a:pt x="2011" y="197"/>
                      </a:lnTo>
                      <a:lnTo>
                        <a:pt x="2053" y="210"/>
                      </a:lnTo>
                      <a:lnTo>
                        <a:pt x="2096" y="221"/>
                      </a:lnTo>
                      <a:lnTo>
                        <a:pt x="2136" y="233"/>
                      </a:lnTo>
                      <a:lnTo>
                        <a:pt x="2177" y="243"/>
                      </a:lnTo>
                      <a:lnTo>
                        <a:pt x="2215" y="254"/>
                      </a:lnTo>
                      <a:lnTo>
                        <a:pt x="2252" y="263"/>
                      </a:lnTo>
                      <a:lnTo>
                        <a:pt x="2286" y="272"/>
                      </a:lnTo>
                      <a:lnTo>
                        <a:pt x="2317" y="280"/>
                      </a:lnTo>
                      <a:lnTo>
                        <a:pt x="2346" y="286"/>
                      </a:lnTo>
                      <a:lnTo>
                        <a:pt x="2371" y="292"/>
                      </a:lnTo>
                      <a:lnTo>
                        <a:pt x="2392" y="297"/>
                      </a:lnTo>
                      <a:lnTo>
                        <a:pt x="2409" y="301"/>
                      </a:lnTo>
                      <a:lnTo>
                        <a:pt x="2422" y="304"/>
                      </a:lnTo>
                      <a:lnTo>
                        <a:pt x="2430" y="305"/>
                      </a:lnTo>
                      <a:lnTo>
                        <a:pt x="2433" y="306"/>
                      </a:lnTo>
                      <a:lnTo>
                        <a:pt x="2602" y="633"/>
                      </a:lnTo>
                      <a:lnTo>
                        <a:pt x="2469" y="1165"/>
                      </a:lnTo>
                      <a:lnTo>
                        <a:pt x="2186" y="1130"/>
                      </a:lnTo>
                      <a:lnTo>
                        <a:pt x="2171" y="1150"/>
                      </a:lnTo>
                      <a:lnTo>
                        <a:pt x="2152" y="1168"/>
                      </a:lnTo>
                      <a:lnTo>
                        <a:pt x="2130" y="1183"/>
                      </a:lnTo>
                      <a:lnTo>
                        <a:pt x="2105" y="1197"/>
                      </a:lnTo>
                      <a:lnTo>
                        <a:pt x="2077" y="1208"/>
                      </a:lnTo>
                      <a:lnTo>
                        <a:pt x="2046" y="1217"/>
                      </a:lnTo>
                      <a:lnTo>
                        <a:pt x="2014" y="1225"/>
                      </a:lnTo>
                      <a:lnTo>
                        <a:pt x="1979" y="1232"/>
                      </a:lnTo>
                      <a:lnTo>
                        <a:pt x="1943" y="1237"/>
                      </a:lnTo>
                      <a:lnTo>
                        <a:pt x="1907" y="1239"/>
                      </a:lnTo>
                      <a:lnTo>
                        <a:pt x="1870" y="1242"/>
                      </a:lnTo>
                      <a:lnTo>
                        <a:pt x="1832" y="1243"/>
                      </a:lnTo>
                      <a:lnTo>
                        <a:pt x="1794" y="1243"/>
                      </a:lnTo>
                      <a:lnTo>
                        <a:pt x="1757" y="1242"/>
                      </a:lnTo>
                      <a:lnTo>
                        <a:pt x="1721" y="1240"/>
                      </a:lnTo>
                      <a:lnTo>
                        <a:pt x="1686" y="1239"/>
                      </a:lnTo>
                      <a:lnTo>
                        <a:pt x="1653" y="1236"/>
                      </a:lnTo>
                      <a:lnTo>
                        <a:pt x="1621" y="1233"/>
                      </a:lnTo>
                      <a:lnTo>
                        <a:pt x="1592" y="1230"/>
                      </a:lnTo>
                      <a:lnTo>
                        <a:pt x="1565" y="1226"/>
                      </a:lnTo>
                      <a:lnTo>
                        <a:pt x="1542" y="1224"/>
                      </a:lnTo>
                      <a:lnTo>
                        <a:pt x="1521" y="1220"/>
                      </a:lnTo>
                      <a:lnTo>
                        <a:pt x="1485" y="1213"/>
                      </a:lnTo>
                      <a:lnTo>
                        <a:pt x="1452" y="1203"/>
                      </a:lnTo>
                      <a:lnTo>
                        <a:pt x="1419" y="1193"/>
                      </a:lnTo>
                      <a:lnTo>
                        <a:pt x="1387" y="1183"/>
                      </a:lnTo>
                      <a:lnTo>
                        <a:pt x="1355" y="1171"/>
                      </a:lnTo>
                      <a:lnTo>
                        <a:pt x="1324" y="1161"/>
                      </a:lnTo>
                      <a:lnTo>
                        <a:pt x="1292" y="1151"/>
                      </a:lnTo>
                      <a:lnTo>
                        <a:pt x="1259" y="1143"/>
                      </a:lnTo>
                      <a:lnTo>
                        <a:pt x="1225" y="1138"/>
                      </a:lnTo>
                      <a:lnTo>
                        <a:pt x="1189" y="1134"/>
                      </a:lnTo>
                      <a:lnTo>
                        <a:pt x="1117" y="1134"/>
                      </a:lnTo>
                      <a:lnTo>
                        <a:pt x="1087" y="1133"/>
                      </a:lnTo>
                      <a:lnTo>
                        <a:pt x="1061" y="1130"/>
                      </a:lnTo>
                      <a:lnTo>
                        <a:pt x="1037" y="1127"/>
                      </a:lnTo>
                      <a:lnTo>
                        <a:pt x="1017" y="1122"/>
                      </a:lnTo>
                      <a:lnTo>
                        <a:pt x="997" y="1116"/>
                      </a:lnTo>
                      <a:lnTo>
                        <a:pt x="964" y="1106"/>
                      </a:lnTo>
                      <a:lnTo>
                        <a:pt x="948" y="1100"/>
                      </a:lnTo>
                      <a:lnTo>
                        <a:pt x="931" y="1096"/>
                      </a:lnTo>
                      <a:lnTo>
                        <a:pt x="914" y="1093"/>
                      </a:lnTo>
                      <a:lnTo>
                        <a:pt x="897" y="1091"/>
                      </a:lnTo>
                      <a:lnTo>
                        <a:pt x="877" y="1089"/>
                      </a:lnTo>
                      <a:lnTo>
                        <a:pt x="858" y="1084"/>
                      </a:lnTo>
                      <a:lnTo>
                        <a:pt x="839" y="1079"/>
                      </a:lnTo>
                      <a:lnTo>
                        <a:pt x="820" y="1071"/>
                      </a:lnTo>
                      <a:lnTo>
                        <a:pt x="802" y="1061"/>
                      </a:lnTo>
                      <a:lnTo>
                        <a:pt x="785" y="1049"/>
                      </a:lnTo>
                      <a:lnTo>
                        <a:pt x="770" y="1034"/>
                      </a:lnTo>
                      <a:lnTo>
                        <a:pt x="756" y="1017"/>
                      </a:lnTo>
                      <a:lnTo>
                        <a:pt x="745" y="998"/>
                      </a:lnTo>
                      <a:lnTo>
                        <a:pt x="736" y="974"/>
                      </a:lnTo>
                      <a:lnTo>
                        <a:pt x="730" y="949"/>
                      </a:lnTo>
                      <a:lnTo>
                        <a:pt x="726" y="920"/>
                      </a:lnTo>
                      <a:lnTo>
                        <a:pt x="727" y="897"/>
                      </a:lnTo>
                      <a:lnTo>
                        <a:pt x="732" y="876"/>
                      </a:lnTo>
                      <a:lnTo>
                        <a:pt x="740" y="857"/>
                      </a:lnTo>
                      <a:lnTo>
                        <a:pt x="752" y="840"/>
                      </a:lnTo>
                      <a:lnTo>
                        <a:pt x="765" y="824"/>
                      </a:lnTo>
                      <a:lnTo>
                        <a:pt x="779" y="810"/>
                      </a:lnTo>
                      <a:lnTo>
                        <a:pt x="795" y="797"/>
                      </a:lnTo>
                      <a:lnTo>
                        <a:pt x="811" y="787"/>
                      </a:lnTo>
                      <a:lnTo>
                        <a:pt x="827" y="778"/>
                      </a:lnTo>
                      <a:lnTo>
                        <a:pt x="842" y="771"/>
                      </a:lnTo>
                      <a:lnTo>
                        <a:pt x="856" y="764"/>
                      </a:lnTo>
                      <a:lnTo>
                        <a:pt x="867" y="759"/>
                      </a:lnTo>
                      <a:lnTo>
                        <a:pt x="876" y="756"/>
                      </a:lnTo>
                      <a:lnTo>
                        <a:pt x="882" y="755"/>
                      </a:lnTo>
                      <a:lnTo>
                        <a:pt x="884" y="754"/>
                      </a:lnTo>
                      <a:lnTo>
                        <a:pt x="871" y="740"/>
                      </a:lnTo>
                      <a:lnTo>
                        <a:pt x="862" y="731"/>
                      </a:lnTo>
                      <a:lnTo>
                        <a:pt x="852" y="719"/>
                      </a:lnTo>
                      <a:lnTo>
                        <a:pt x="841" y="706"/>
                      </a:lnTo>
                      <a:lnTo>
                        <a:pt x="829" y="693"/>
                      </a:lnTo>
                      <a:lnTo>
                        <a:pt x="817" y="678"/>
                      </a:lnTo>
                      <a:lnTo>
                        <a:pt x="805" y="663"/>
                      </a:lnTo>
                      <a:lnTo>
                        <a:pt x="794" y="647"/>
                      </a:lnTo>
                      <a:lnTo>
                        <a:pt x="790" y="638"/>
                      </a:lnTo>
                      <a:lnTo>
                        <a:pt x="789" y="625"/>
                      </a:lnTo>
                      <a:lnTo>
                        <a:pt x="791" y="610"/>
                      </a:lnTo>
                      <a:lnTo>
                        <a:pt x="795" y="595"/>
                      </a:lnTo>
                      <a:lnTo>
                        <a:pt x="802" y="578"/>
                      </a:lnTo>
                      <a:lnTo>
                        <a:pt x="811" y="561"/>
                      </a:lnTo>
                      <a:lnTo>
                        <a:pt x="821" y="542"/>
                      </a:lnTo>
                      <a:lnTo>
                        <a:pt x="831" y="524"/>
                      </a:lnTo>
                      <a:lnTo>
                        <a:pt x="854" y="489"/>
                      </a:lnTo>
                      <a:lnTo>
                        <a:pt x="866" y="473"/>
                      </a:lnTo>
                      <a:lnTo>
                        <a:pt x="876" y="459"/>
                      </a:lnTo>
                      <a:lnTo>
                        <a:pt x="886" y="446"/>
                      </a:lnTo>
                      <a:lnTo>
                        <a:pt x="894" y="436"/>
                      </a:lnTo>
                      <a:lnTo>
                        <a:pt x="901" y="428"/>
                      </a:lnTo>
                      <a:lnTo>
                        <a:pt x="905" y="422"/>
                      </a:lnTo>
                      <a:lnTo>
                        <a:pt x="906" y="421"/>
                      </a:lnTo>
                      <a:lnTo>
                        <a:pt x="575" y="344"/>
                      </a:lnTo>
                      <a:lnTo>
                        <a:pt x="545" y="346"/>
                      </a:lnTo>
                      <a:lnTo>
                        <a:pt x="515" y="345"/>
                      </a:lnTo>
                      <a:lnTo>
                        <a:pt x="484" y="344"/>
                      </a:lnTo>
                      <a:lnTo>
                        <a:pt x="455" y="342"/>
                      </a:lnTo>
                      <a:lnTo>
                        <a:pt x="427" y="338"/>
                      </a:lnTo>
                      <a:lnTo>
                        <a:pt x="400" y="334"/>
                      </a:lnTo>
                      <a:lnTo>
                        <a:pt x="375" y="329"/>
                      </a:lnTo>
                      <a:lnTo>
                        <a:pt x="353" y="325"/>
                      </a:lnTo>
                      <a:lnTo>
                        <a:pt x="334" y="321"/>
                      </a:lnTo>
                      <a:lnTo>
                        <a:pt x="318" y="317"/>
                      </a:lnTo>
                      <a:lnTo>
                        <a:pt x="305" y="314"/>
                      </a:lnTo>
                      <a:lnTo>
                        <a:pt x="298" y="312"/>
                      </a:lnTo>
                      <a:lnTo>
                        <a:pt x="296" y="312"/>
                      </a:lnTo>
                      <a:lnTo>
                        <a:pt x="253" y="308"/>
                      </a:lnTo>
                      <a:lnTo>
                        <a:pt x="214" y="302"/>
                      </a:lnTo>
                      <a:lnTo>
                        <a:pt x="177" y="294"/>
                      </a:lnTo>
                      <a:lnTo>
                        <a:pt x="145" y="283"/>
                      </a:lnTo>
                      <a:lnTo>
                        <a:pt x="116" y="271"/>
                      </a:lnTo>
                      <a:lnTo>
                        <a:pt x="89" y="257"/>
                      </a:lnTo>
                      <a:lnTo>
                        <a:pt x="67" y="242"/>
                      </a:lnTo>
                      <a:lnTo>
                        <a:pt x="48" y="226"/>
                      </a:lnTo>
                      <a:lnTo>
                        <a:pt x="31" y="210"/>
                      </a:lnTo>
                      <a:lnTo>
                        <a:pt x="19" y="194"/>
                      </a:lnTo>
                      <a:lnTo>
                        <a:pt x="9" y="177"/>
                      </a:lnTo>
                      <a:lnTo>
                        <a:pt x="3" y="160"/>
                      </a:lnTo>
                      <a:lnTo>
                        <a:pt x="0" y="143"/>
                      </a:lnTo>
                      <a:lnTo>
                        <a:pt x="1" y="128"/>
                      </a:lnTo>
                      <a:lnTo>
                        <a:pt x="4" y="114"/>
                      </a:lnTo>
                      <a:lnTo>
                        <a:pt x="12" y="101"/>
                      </a:lnTo>
                      <a:lnTo>
                        <a:pt x="23" y="91"/>
                      </a:lnTo>
                      <a:lnTo>
                        <a:pt x="36" y="83"/>
                      </a:lnTo>
                      <a:lnTo>
                        <a:pt x="51" y="78"/>
                      </a:lnTo>
                      <a:lnTo>
                        <a:pt x="68" y="74"/>
                      </a:lnTo>
                      <a:lnTo>
                        <a:pt x="85" y="71"/>
                      </a:lnTo>
                      <a:lnTo>
                        <a:pt x="119" y="71"/>
                      </a:lnTo>
                      <a:lnTo>
                        <a:pt x="136" y="72"/>
                      </a:lnTo>
                      <a:lnTo>
                        <a:pt x="150" y="74"/>
                      </a:lnTo>
                      <a:lnTo>
                        <a:pt x="162" y="76"/>
                      </a:lnTo>
                      <a:lnTo>
                        <a:pt x="172" y="78"/>
                      </a:lnTo>
                      <a:lnTo>
                        <a:pt x="178" y="78"/>
                      </a:lnTo>
                      <a:lnTo>
                        <a:pt x="180" y="79"/>
                      </a:lnTo>
                      <a:lnTo>
                        <a:pt x="182" y="78"/>
                      </a:lnTo>
                      <a:lnTo>
                        <a:pt x="186" y="78"/>
                      </a:lnTo>
                      <a:lnTo>
                        <a:pt x="193" y="76"/>
                      </a:lnTo>
                      <a:lnTo>
                        <a:pt x="205" y="74"/>
                      </a:lnTo>
                      <a:lnTo>
                        <a:pt x="219" y="72"/>
                      </a:lnTo>
                      <a:lnTo>
                        <a:pt x="237" y="71"/>
                      </a:lnTo>
                      <a:lnTo>
                        <a:pt x="258" y="71"/>
                      </a:lnTo>
                      <a:lnTo>
                        <a:pt x="282" y="72"/>
                      </a:lnTo>
                      <a:lnTo>
                        <a:pt x="312" y="74"/>
                      </a:lnTo>
                      <a:lnTo>
                        <a:pt x="346" y="76"/>
                      </a:lnTo>
                      <a:lnTo>
                        <a:pt x="379" y="75"/>
                      </a:lnTo>
                      <a:lnTo>
                        <a:pt x="411" y="71"/>
                      </a:lnTo>
                      <a:lnTo>
                        <a:pt x="441" y="67"/>
                      </a:lnTo>
                      <a:lnTo>
                        <a:pt x="469" y="62"/>
                      </a:lnTo>
                      <a:lnTo>
                        <a:pt x="493" y="56"/>
                      </a:lnTo>
                      <a:lnTo>
                        <a:pt x="514" y="51"/>
                      </a:lnTo>
                      <a:lnTo>
                        <a:pt x="530" y="47"/>
                      </a:lnTo>
                      <a:lnTo>
                        <a:pt x="550" y="44"/>
                      </a:lnTo>
                      <a:lnTo>
                        <a:pt x="570" y="43"/>
                      </a:lnTo>
                      <a:lnTo>
                        <a:pt x="589" y="42"/>
                      </a:lnTo>
                      <a:lnTo>
                        <a:pt x="606" y="43"/>
                      </a:lnTo>
                      <a:lnTo>
                        <a:pt x="621" y="44"/>
                      </a:lnTo>
                      <a:lnTo>
                        <a:pt x="681" y="44"/>
                      </a:lnTo>
                      <a:lnTo>
                        <a:pt x="705" y="46"/>
                      </a:lnTo>
                      <a:lnTo>
                        <a:pt x="733" y="47"/>
                      </a:lnTo>
                      <a:lnTo>
                        <a:pt x="750" y="48"/>
                      </a:lnTo>
                      <a:lnTo>
                        <a:pt x="773" y="49"/>
                      </a:lnTo>
                      <a:lnTo>
                        <a:pt x="800" y="49"/>
                      </a:lnTo>
                      <a:lnTo>
                        <a:pt x="830" y="50"/>
                      </a:lnTo>
                      <a:lnTo>
                        <a:pt x="864" y="50"/>
                      </a:lnTo>
                      <a:lnTo>
                        <a:pt x="936" y="48"/>
                      </a:lnTo>
                      <a:lnTo>
                        <a:pt x="972" y="47"/>
                      </a:lnTo>
                      <a:lnTo>
                        <a:pt x="1008" y="44"/>
                      </a:lnTo>
                      <a:lnTo>
                        <a:pt x="1041" y="41"/>
                      </a:lnTo>
                      <a:lnTo>
                        <a:pt x="1072" y="38"/>
                      </a:lnTo>
                      <a:lnTo>
                        <a:pt x="1109" y="32"/>
                      </a:lnTo>
                      <a:lnTo>
                        <a:pt x="1141" y="28"/>
                      </a:lnTo>
                      <a:lnTo>
                        <a:pt x="1168" y="24"/>
                      </a:lnTo>
                      <a:lnTo>
                        <a:pt x="1190" y="22"/>
                      </a:lnTo>
                      <a:lnTo>
                        <a:pt x="1208" y="20"/>
                      </a:lnTo>
                      <a:lnTo>
                        <a:pt x="1220" y="18"/>
                      </a:lnTo>
                      <a:lnTo>
                        <a:pt x="1228" y="17"/>
                      </a:lnTo>
                      <a:lnTo>
                        <a:pt x="1230" y="17"/>
                      </a:lnTo>
                      <a:lnTo>
                        <a:pt x="1270" y="15"/>
                      </a:lnTo>
                      <a:lnTo>
                        <a:pt x="1305" y="11"/>
                      </a:lnTo>
                      <a:lnTo>
                        <a:pt x="1336" y="8"/>
                      </a:lnTo>
                      <a:lnTo>
                        <a:pt x="1363" y="6"/>
                      </a:lnTo>
                      <a:lnTo>
                        <a:pt x="1387" y="3"/>
                      </a:lnTo>
                      <a:lnTo>
                        <a:pt x="1408" y="1"/>
                      </a:lnTo>
                      <a:lnTo>
                        <a:pt x="1428" y="0"/>
                      </a:lnTo>
                      <a:lnTo>
                        <a:pt x="144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49A78">
                        <a:shade val="30000"/>
                        <a:satMod val="115000"/>
                      </a:srgbClr>
                    </a:gs>
                    <a:gs pos="50000">
                      <a:srgbClr val="B49A78">
                        <a:shade val="67500"/>
                        <a:satMod val="115000"/>
                      </a:srgbClr>
                    </a:gs>
                    <a:gs pos="100000">
                      <a:srgbClr val="B49A78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14"/>
                <p:cNvSpPr>
                  <a:spLocks/>
                </p:cNvSpPr>
                <p:nvPr/>
              </p:nvSpPr>
              <p:spPr bwMode="auto">
                <a:xfrm>
                  <a:off x="6400801" y="3683000"/>
                  <a:ext cx="957263" cy="2081213"/>
                </a:xfrm>
                <a:custGeom>
                  <a:avLst/>
                  <a:gdLst/>
                  <a:ahLst/>
                  <a:cxnLst>
                    <a:cxn ang="0">
                      <a:pos x="365" y="0"/>
                    </a:cxn>
                    <a:cxn ang="0">
                      <a:pos x="379" y="0"/>
                    </a:cxn>
                    <a:cxn ang="0">
                      <a:pos x="396" y="1"/>
                    </a:cxn>
                    <a:cxn ang="0">
                      <a:pos x="416" y="3"/>
                    </a:cxn>
                    <a:cxn ang="0">
                      <a:pos x="438" y="5"/>
                    </a:cxn>
                    <a:cxn ang="0">
                      <a:pos x="460" y="7"/>
                    </a:cxn>
                    <a:cxn ang="0">
                      <a:pos x="483" y="10"/>
                    </a:cxn>
                    <a:cxn ang="0">
                      <a:pos x="506" y="12"/>
                    </a:cxn>
                    <a:cxn ang="0">
                      <a:pos x="528" y="14"/>
                    </a:cxn>
                    <a:cxn ang="0">
                      <a:pos x="548" y="17"/>
                    </a:cxn>
                    <a:cxn ang="0">
                      <a:pos x="566" y="20"/>
                    </a:cxn>
                    <a:cxn ang="0">
                      <a:pos x="581" y="22"/>
                    </a:cxn>
                    <a:cxn ang="0">
                      <a:pos x="593" y="23"/>
                    </a:cxn>
                    <a:cxn ang="0">
                      <a:pos x="600" y="24"/>
                    </a:cxn>
                    <a:cxn ang="0">
                      <a:pos x="603" y="24"/>
                    </a:cxn>
                    <a:cxn ang="0">
                      <a:pos x="603" y="1311"/>
                    </a:cxn>
                    <a:cxn ang="0">
                      <a:pos x="212" y="1247"/>
                    </a:cxn>
                    <a:cxn ang="0">
                      <a:pos x="110" y="1117"/>
                    </a:cxn>
                    <a:cxn ang="0">
                      <a:pos x="109" y="1115"/>
                    </a:cxn>
                    <a:cxn ang="0">
                      <a:pos x="106" y="1109"/>
                    </a:cxn>
                    <a:cxn ang="0">
                      <a:pos x="94" y="1084"/>
                    </a:cxn>
                    <a:cxn ang="0">
                      <a:pos x="86" y="1066"/>
                    </a:cxn>
                    <a:cxn ang="0">
                      <a:pos x="76" y="1046"/>
                    </a:cxn>
                    <a:cxn ang="0">
                      <a:pos x="66" y="1021"/>
                    </a:cxn>
                    <a:cxn ang="0">
                      <a:pos x="56" y="994"/>
                    </a:cxn>
                    <a:cxn ang="0">
                      <a:pos x="46" y="964"/>
                    </a:cxn>
                    <a:cxn ang="0">
                      <a:pos x="36" y="931"/>
                    </a:cxn>
                    <a:cxn ang="0">
                      <a:pos x="26" y="895"/>
                    </a:cxn>
                    <a:cxn ang="0">
                      <a:pos x="19" y="856"/>
                    </a:cxn>
                    <a:cxn ang="0">
                      <a:pos x="11" y="816"/>
                    </a:cxn>
                    <a:cxn ang="0">
                      <a:pos x="5" y="773"/>
                    </a:cxn>
                    <a:cxn ang="0">
                      <a:pos x="2" y="729"/>
                    </a:cxn>
                    <a:cxn ang="0">
                      <a:pos x="0" y="683"/>
                    </a:cxn>
                    <a:cxn ang="0">
                      <a:pos x="1" y="635"/>
                    </a:cxn>
                    <a:cxn ang="0">
                      <a:pos x="4" y="585"/>
                    </a:cxn>
                    <a:cxn ang="0">
                      <a:pos x="11" y="535"/>
                    </a:cxn>
                    <a:cxn ang="0">
                      <a:pos x="21" y="482"/>
                    </a:cxn>
                    <a:cxn ang="0">
                      <a:pos x="35" y="430"/>
                    </a:cxn>
                    <a:cxn ang="0">
                      <a:pos x="53" y="377"/>
                    </a:cxn>
                    <a:cxn ang="0">
                      <a:pos x="76" y="323"/>
                    </a:cxn>
                    <a:cxn ang="0">
                      <a:pos x="102" y="268"/>
                    </a:cxn>
                    <a:cxn ang="0">
                      <a:pos x="134" y="213"/>
                    </a:cxn>
                    <a:cxn ang="0">
                      <a:pos x="171" y="158"/>
                    </a:cxn>
                    <a:cxn ang="0">
                      <a:pos x="214" y="104"/>
                    </a:cxn>
                    <a:cxn ang="0">
                      <a:pos x="263" y="49"/>
                    </a:cxn>
                    <a:cxn ang="0">
                      <a:pos x="269" y="43"/>
                    </a:cxn>
                    <a:cxn ang="0">
                      <a:pos x="276" y="37"/>
                    </a:cxn>
                    <a:cxn ang="0">
                      <a:pos x="287" y="29"/>
                    </a:cxn>
                    <a:cxn ang="0">
                      <a:pos x="298" y="21"/>
                    </a:cxn>
                    <a:cxn ang="0">
                      <a:pos x="313" y="13"/>
                    </a:cxn>
                    <a:cxn ang="0">
                      <a:pos x="329" y="6"/>
                    </a:cxn>
                    <a:cxn ang="0">
                      <a:pos x="347" y="2"/>
                    </a:cxn>
                    <a:cxn ang="0">
                      <a:pos x="365" y="0"/>
                    </a:cxn>
                  </a:cxnLst>
                  <a:rect l="0" t="0" r="r" b="b"/>
                  <a:pathLst>
                    <a:path w="603" h="1311">
                      <a:moveTo>
                        <a:pt x="365" y="0"/>
                      </a:moveTo>
                      <a:lnTo>
                        <a:pt x="379" y="0"/>
                      </a:lnTo>
                      <a:lnTo>
                        <a:pt x="396" y="1"/>
                      </a:lnTo>
                      <a:lnTo>
                        <a:pt x="416" y="3"/>
                      </a:lnTo>
                      <a:lnTo>
                        <a:pt x="438" y="5"/>
                      </a:lnTo>
                      <a:lnTo>
                        <a:pt x="460" y="7"/>
                      </a:lnTo>
                      <a:lnTo>
                        <a:pt x="483" y="10"/>
                      </a:lnTo>
                      <a:lnTo>
                        <a:pt x="506" y="12"/>
                      </a:lnTo>
                      <a:lnTo>
                        <a:pt x="528" y="14"/>
                      </a:lnTo>
                      <a:lnTo>
                        <a:pt x="548" y="17"/>
                      </a:lnTo>
                      <a:lnTo>
                        <a:pt x="566" y="20"/>
                      </a:lnTo>
                      <a:lnTo>
                        <a:pt x="581" y="22"/>
                      </a:lnTo>
                      <a:lnTo>
                        <a:pt x="593" y="23"/>
                      </a:lnTo>
                      <a:lnTo>
                        <a:pt x="600" y="24"/>
                      </a:lnTo>
                      <a:lnTo>
                        <a:pt x="603" y="24"/>
                      </a:lnTo>
                      <a:lnTo>
                        <a:pt x="603" y="1311"/>
                      </a:lnTo>
                      <a:lnTo>
                        <a:pt x="212" y="1247"/>
                      </a:lnTo>
                      <a:lnTo>
                        <a:pt x="110" y="1117"/>
                      </a:lnTo>
                      <a:lnTo>
                        <a:pt x="109" y="1115"/>
                      </a:lnTo>
                      <a:lnTo>
                        <a:pt x="106" y="1109"/>
                      </a:lnTo>
                      <a:lnTo>
                        <a:pt x="94" y="1084"/>
                      </a:lnTo>
                      <a:lnTo>
                        <a:pt x="86" y="1066"/>
                      </a:lnTo>
                      <a:lnTo>
                        <a:pt x="76" y="1046"/>
                      </a:lnTo>
                      <a:lnTo>
                        <a:pt x="66" y="1021"/>
                      </a:lnTo>
                      <a:lnTo>
                        <a:pt x="56" y="994"/>
                      </a:lnTo>
                      <a:lnTo>
                        <a:pt x="46" y="964"/>
                      </a:lnTo>
                      <a:lnTo>
                        <a:pt x="36" y="931"/>
                      </a:lnTo>
                      <a:lnTo>
                        <a:pt x="26" y="895"/>
                      </a:lnTo>
                      <a:lnTo>
                        <a:pt x="19" y="856"/>
                      </a:lnTo>
                      <a:lnTo>
                        <a:pt x="11" y="816"/>
                      </a:lnTo>
                      <a:lnTo>
                        <a:pt x="5" y="773"/>
                      </a:lnTo>
                      <a:lnTo>
                        <a:pt x="2" y="729"/>
                      </a:lnTo>
                      <a:lnTo>
                        <a:pt x="0" y="683"/>
                      </a:lnTo>
                      <a:lnTo>
                        <a:pt x="1" y="635"/>
                      </a:lnTo>
                      <a:lnTo>
                        <a:pt x="4" y="585"/>
                      </a:lnTo>
                      <a:lnTo>
                        <a:pt x="11" y="535"/>
                      </a:lnTo>
                      <a:lnTo>
                        <a:pt x="21" y="482"/>
                      </a:lnTo>
                      <a:lnTo>
                        <a:pt x="35" y="430"/>
                      </a:lnTo>
                      <a:lnTo>
                        <a:pt x="53" y="377"/>
                      </a:lnTo>
                      <a:lnTo>
                        <a:pt x="76" y="323"/>
                      </a:lnTo>
                      <a:lnTo>
                        <a:pt x="102" y="268"/>
                      </a:lnTo>
                      <a:lnTo>
                        <a:pt x="134" y="213"/>
                      </a:lnTo>
                      <a:lnTo>
                        <a:pt x="171" y="158"/>
                      </a:lnTo>
                      <a:lnTo>
                        <a:pt x="214" y="104"/>
                      </a:lnTo>
                      <a:lnTo>
                        <a:pt x="263" y="49"/>
                      </a:lnTo>
                      <a:lnTo>
                        <a:pt x="269" y="43"/>
                      </a:lnTo>
                      <a:lnTo>
                        <a:pt x="276" y="37"/>
                      </a:lnTo>
                      <a:lnTo>
                        <a:pt x="287" y="29"/>
                      </a:lnTo>
                      <a:lnTo>
                        <a:pt x="298" y="21"/>
                      </a:lnTo>
                      <a:lnTo>
                        <a:pt x="313" y="13"/>
                      </a:lnTo>
                      <a:lnTo>
                        <a:pt x="329" y="6"/>
                      </a:lnTo>
                      <a:lnTo>
                        <a:pt x="347" y="2"/>
                      </a:lnTo>
                      <a:lnTo>
                        <a:pt x="36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15"/>
                <p:cNvSpPr>
                  <a:spLocks/>
                </p:cNvSpPr>
                <p:nvPr/>
              </p:nvSpPr>
              <p:spPr bwMode="auto">
                <a:xfrm>
                  <a:off x="6237288" y="3719513"/>
                  <a:ext cx="633413" cy="1768475"/>
                </a:xfrm>
                <a:custGeom>
                  <a:avLst/>
                  <a:gdLst/>
                  <a:ahLst/>
                  <a:cxnLst>
                    <a:cxn ang="0">
                      <a:pos x="399" y="0"/>
                    </a:cxn>
                    <a:cxn ang="0">
                      <a:pos x="393" y="4"/>
                    </a:cxn>
                    <a:cxn ang="0">
                      <a:pos x="382" y="12"/>
                    </a:cxn>
                    <a:cxn ang="0">
                      <a:pos x="366" y="25"/>
                    </a:cxn>
                    <a:cxn ang="0">
                      <a:pos x="337" y="56"/>
                    </a:cxn>
                    <a:cxn ang="0">
                      <a:pos x="315" y="85"/>
                    </a:cxn>
                    <a:cxn ang="0">
                      <a:pos x="293" y="123"/>
                    </a:cxn>
                    <a:cxn ang="0">
                      <a:pos x="270" y="169"/>
                    </a:cxn>
                    <a:cxn ang="0">
                      <a:pos x="249" y="225"/>
                    </a:cxn>
                    <a:cxn ang="0">
                      <a:pos x="230" y="290"/>
                    </a:cxn>
                    <a:cxn ang="0">
                      <a:pos x="213" y="368"/>
                    </a:cxn>
                    <a:cxn ang="0">
                      <a:pos x="202" y="458"/>
                    </a:cxn>
                    <a:cxn ang="0">
                      <a:pos x="196" y="560"/>
                    </a:cxn>
                    <a:cxn ang="0">
                      <a:pos x="195" y="676"/>
                    </a:cxn>
                    <a:cxn ang="0">
                      <a:pos x="201" y="806"/>
                    </a:cxn>
                    <a:cxn ang="0">
                      <a:pos x="216" y="952"/>
                    </a:cxn>
                    <a:cxn ang="0">
                      <a:pos x="240" y="1114"/>
                    </a:cxn>
                    <a:cxn ang="0">
                      <a:pos x="228" y="1113"/>
                    </a:cxn>
                    <a:cxn ang="0">
                      <a:pos x="198" y="1107"/>
                    </a:cxn>
                    <a:cxn ang="0">
                      <a:pos x="156" y="1097"/>
                    </a:cxn>
                    <a:cxn ang="0">
                      <a:pos x="108" y="1079"/>
                    </a:cxn>
                    <a:cxn ang="0">
                      <a:pos x="62" y="1052"/>
                    </a:cxn>
                    <a:cxn ang="0">
                      <a:pos x="41" y="1033"/>
                    </a:cxn>
                    <a:cxn ang="0">
                      <a:pos x="39" y="1015"/>
                    </a:cxn>
                    <a:cxn ang="0">
                      <a:pos x="32" y="981"/>
                    </a:cxn>
                    <a:cxn ang="0">
                      <a:pos x="25" y="934"/>
                    </a:cxn>
                    <a:cxn ang="0">
                      <a:pos x="17" y="875"/>
                    </a:cxn>
                    <a:cxn ang="0">
                      <a:pos x="9" y="807"/>
                    </a:cxn>
                    <a:cxn ang="0">
                      <a:pos x="3" y="730"/>
                    </a:cxn>
                    <a:cxn ang="0">
                      <a:pos x="0" y="648"/>
                    </a:cxn>
                    <a:cxn ang="0">
                      <a:pos x="1" y="520"/>
                    </a:cxn>
                    <a:cxn ang="0">
                      <a:pos x="9" y="433"/>
                    </a:cxn>
                    <a:cxn ang="0">
                      <a:pos x="21" y="348"/>
                    </a:cxn>
                    <a:cxn ang="0">
                      <a:pos x="40" y="266"/>
                    </a:cxn>
                    <a:cxn ang="0">
                      <a:pos x="68" y="190"/>
                    </a:cxn>
                    <a:cxn ang="0">
                      <a:pos x="104" y="123"/>
                    </a:cxn>
                    <a:cxn ang="0">
                      <a:pos x="151" y="64"/>
                    </a:cxn>
                    <a:cxn ang="0">
                      <a:pos x="207" y="18"/>
                    </a:cxn>
                  </a:cxnLst>
                  <a:rect l="0" t="0" r="r" b="b"/>
                  <a:pathLst>
                    <a:path w="399" h="1114">
                      <a:moveTo>
                        <a:pt x="240" y="0"/>
                      </a:moveTo>
                      <a:lnTo>
                        <a:pt x="399" y="0"/>
                      </a:lnTo>
                      <a:lnTo>
                        <a:pt x="397" y="2"/>
                      </a:lnTo>
                      <a:lnTo>
                        <a:pt x="393" y="4"/>
                      </a:lnTo>
                      <a:lnTo>
                        <a:pt x="388" y="7"/>
                      </a:lnTo>
                      <a:lnTo>
                        <a:pt x="382" y="12"/>
                      </a:lnTo>
                      <a:lnTo>
                        <a:pt x="375" y="18"/>
                      </a:lnTo>
                      <a:lnTo>
                        <a:pt x="366" y="25"/>
                      </a:lnTo>
                      <a:lnTo>
                        <a:pt x="347" y="44"/>
                      </a:lnTo>
                      <a:lnTo>
                        <a:pt x="337" y="56"/>
                      </a:lnTo>
                      <a:lnTo>
                        <a:pt x="326" y="69"/>
                      </a:lnTo>
                      <a:lnTo>
                        <a:pt x="315" y="85"/>
                      </a:lnTo>
                      <a:lnTo>
                        <a:pt x="304" y="103"/>
                      </a:lnTo>
                      <a:lnTo>
                        <a:pt x="293" y="123"/>
                      </a:lnTo>
                      <a:lnTo>
                        <a:pt x="281" y="144"/>
                      </a:lnTo>
                      <a:lnTo>
                        <a:pt x="270" y="169"/>
                      </a:lnTo>
                      <a:lnTo>
                        <a:pt x="259" y="195"/>
                      </a:lnTo>
                      <a:lnTo>
                        <a:pt x="249" y="225"/>
                      </a:lnTo>
                      <a:lnTo>
                        <a:pt x="239" y="256"/>
                      </a:lnTo>
                      <a:lnTo>
                        <a:pt x="230" y="290"/>
                      </a:lnTo>
                      <a:lnTo>
                        <a:pt x="221" y="327"/>
                      </a:lnTo>
                      <a:lnTo>
                        <a:pt x="213" y="368"/>
                      </a:lnTo>
                      <a:lnTo>
                        <a:pt x="207" y="411"/>
                      </a:lnTo>
                      <a:lnTo>
                        <a:pt x="202" y="458"/>
                      </a:lnTo>
                      <a:lnTo>
                        <a:pt x="198" y="506"/>
                      </a:lnTo>
                      <a:lnTo>
                        <a:pt x="196" y="560"/>
                      </a:lnTo>
                      <a:lnTo>
                        <a:pt x="194" y="616"/>
                      </a:lnTo>
                      <a:lnTo>
                        <a:pt x="195" y="676"/>
                      </a:lnTo>
                      <a:lnTo>
                        <a:pt x="197" y="739"/>
                      </a:lnTo>
                      <a:lnTo>
                        <a:pt x="201" y="806"/>
                      </a:lnTo>
                      <a:lnTo>
                        <a:pt x="208" y="878"/>
                      </a:lnTo>
                      <a:lnTo>
                        <a:pt x="216" y="952"/>
                      </a:lnTo>
                      <a:lnTo>
                        <a:pt x="227" y="1031"/>
                      </a:lnTo>
                      <a:lnTo>
                        <a:pt x="240" y="1114"/>
                      </a:lnTo>
                      <a:lnTo>
                        <a:pt x="237" y="1114"/>
                      </a:lnTo>
                      <a:lnTo>
                        <a:pt x="228" y="1113"/>
                      </a:lnTo>
                      <a:lnTo>
                        <a:pt x="215" y="1111"/>
                      </a:lnTo>
                      <a:lnTo>
                        <a:pt x="198" y="1107"/>
                      </a:lnTo>
                      <a:lnTo>
                        <a:pt x="178" y="1103"/>
                      </a:lnTo>
                      <a:lnTo>
                        <a:pt x="156" y="1097"/>
                      </a:lnTo>
                      <a:lnTo>
                        <a:pt x="132" y="1089"/>
                      </a:lnTo>
                      <a:lnTo>
                        <a:pt x="108" y="1079"/>
                      </a:lnTo>
                      <a:lnTo>
                        <a:pt x="84" y="1067"/>
                      </a:lnTo>
                      <a:lnTo>
                        <a:pt x="62" y="1052"/>
                      </a:lnTo>
                      <a:lnTo>
                        <a:pt x="42" y="1036"/>
                      </a:lnTo>
                      <a:lnTo>
                        <a:pt x="41" y="1033"/>
                      </a:lnTo>
                      <a:lnTo>
                        <a:pt x="40" y="1027"/>
                      </a:lnTo>
                      <a:lnTo>
                        <a:pt x="39" y="1015"/>
                      </a:lnTo>
                      <a:lnTo>
                        <a:pt x="36" y="1000"/>
                      </a:lnTo>
                      <a:lnTo>
                        <a:pt x="32" y="981"/>
                      </a:lnTo>
                      <a:lnTo>
                        <a:pt x="29" y="959"/>
                      </a:lnTo>
                      <a:lnTo>
                        <a:pt x="25" y="934"/>
                      </a:lnTo>
                      <a:lnTo>
                        <a:pt x="21" y="906"/>
                      </a:lnTo>
                      <a:lnTo>
                        <a:pt x="17" y="875"/>
                      </a:lnTo>
                      <a:lnTo>
                        <a:pt x="13" y="842"/>
                      </a:lnTo>
                      <a:lnTo>
                        <a:pt x="9" y="807"/>
                      </a:lnTo>
                      <a:lnTo>
                        <a:pt x="7" y="769"/>
                      </a:lnTo>
                      <a:lnTo>
                        <a:pt x="3" y="730"/>
                      </a:lnTo>
                      <a:lnTo>
                        <a:pt x="1" y="690"/>
                      </a:lnTo>
                      <a:lnTo>
                        <a:pt x="0" y="648"/>
                      </a:lnTo>
                      <a:lnTo>
                        <a:pt x="0" y="563"/>
                      </a:lnTo>
                      <a:lnTo>
                        <a:pt x="1" y="520"/>
                      </a:lnTo>
                      <a:lnTo>
                        <a:pt x="4" y="476"/>
                      </a:lnTo>
                      <a:lnTo>
                        <a:pt x="9" y="433"/>
                      </a:lnTo>
                      <a:lnTo>
                        <a:pt x="14" y="389"/>
                      </a:lnTo>
                      <a:lnTo>
                        <a:pt x="21" y="348"/>
                      </a:lnTo>
                      <a:lnTo>
                        <a:pt x="30" y="306"/>
                      </a:lnTo>
                      <a:lnTo>
                        <a:pt x="40" y="266"/>
                      </a:lnTo>
                      <a:lnTo>
                        <a:pt x="54" y="227"/>
                      </a:lnTo>
                      <a:lnTo>
                        <a:pt x="68" y="190"/>
                      </a:lnTo>
                      <a:lnTo>
                        <a:pt x="85" y="155"/>
                      </a:lnTo>
                      <a:lnTo>
                        <a:pt x="104" y="123"/>
                      </a:lnTo>
                      <a:lnTo>
                        <a:pt x="126" y="92"/>
                      </a:lnTo>
                      <a:lnTo>
                        <a:pt x="151" y="64"/>
                      </a:lnTo>
                      <a:lnTo>
                        <a:pt x="177" y="39"/>
                      </a:lnTo>
                      <a:lnTo>
                        <a:pt x="207" y="18"/>
                      </a:lnTo>
                      <a:lnTo>
                        <a:pt x="24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9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9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449820" y="1670306"/>
                <a:ext cx="3445192" cy="3892294"/>
                <a:chOff x="6614674" y="1670306"/>
                <a:chExt cx="3445192" cy="3892294"/>
              </a:xfrm>
            </p:grpSpPr>
            <p:sp>
              <p:nvSpPr>
                <p:cNvPr id="32" name="Rectangle 31"/>
                <p:cNvSpPr/>
                <p:nvPr/>
              </p:nvSpPr>
              <p:spPr>
                <a:xfrm rot="297575">
                  <a:off x="6630866" y="1670306"/>
                  <a:ext cx="3429000" cy="38862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6614674" y="1676400"/>
                  <a:ext cx="3429000" cy="38862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>
                <a:off x="7904555" y="2028498"/>
                <a:ext cx="2544580" cy="533400"/>
                <a:chOff x="1507422" y="2028498"/>
                <a:chExt cx="2544580" cy="533400"/>
              </a:xfrm>
            </p:grpSpPr>
            <p:sp>
              <p:nvSpPr>
                <p:cNvPr id="53" name="TextBox 52"/>
                <p:cNvSpPr txBox="1"/>
                <p:nvPr/>
              </p:nvSpPr>
              <p:spPr>
                <a:xfrm>
                  <a:off x="1507422" y="2028498"/>
                  <a:ext cx="25445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Disadvantage</a:t>
                  </a:r>
                </a:p>
              </p:txBody>
            </p: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1674812" y="2560310"/>
                  <a:ext cx="2209800" cy="1588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5" name="Title 3">
            <a:extLst>
              <a:ext uri="{FF2B5EF4-FFF2-40B4-BE49-F238E27FC236}">
                <a16:creationId xmlns:a16="http://schemas.microsoft.com/office/drawing/2014/main" id="{1A38DAA3-C805-41D0-BFD6-7D1A4B3CE7DA}"/>
              </a:ext>
            </a:extLst>
          </p:cNvPr>
          <p:cNvSpPr txBox="1">
            <a:spLocks/>
          </p:cNvSpPr>
          <p:nvPr/>
        </p:nvSpPr>
        <p:spPr>
          <a:xfrm>
            <a:off x="144216" y="9942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/>
            <a:r>
              <a:rPr lang="en-US" sz="3600" b="1" dirty="0">
                <a:solidFill>
                  <a:prstClr val="black"/>
                </a:solidFill>
                <a:latin typeface="Cooper Black" panose="0208090404030B020404" pitchFamily="18" charset="0"/>
              </a:rPr>
              <a:t>Advantage and Disadvantage of Central HUB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79BBD4-32AC-4FBC-979F-0201FE6C68BE}"/>
              </a:ext>
            </a:extLst>
          </p:cNvPr>
          <p:cNvSpPr txBox="1"/>
          <p:nvPr/>
        </p:nvSpPr>
        <p:spPr>
          <a:xfrm>
            <a:off x="1329564" y="2723703"/>
            <a:ext cx="29122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Able to use Fiori – adapt innovation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are able to connect now multiple such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Separation of duties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More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Upgrade free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816974-BAC7-4A39-BBE4-6C59BF79E341}"/>
              </a:ext>
            </a:extLst>
          </p:cNvPr>
          <p:cNvSpPr txBox="1"/>
          <p:nvPr/>
        </p:nvSpPr>
        <p:spPr>
          <a:xfrm>
            <a:off x="7891532" y="2821324"/>
            <a:ext cx="29709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Costly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 security double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Functionality is distributed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Latency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70B164A-FC32-4202-BA3A-EB113237A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27242"/>
            <a:ext cx="716699" cy="707887"/>
          </a:xfrm>
          <a:prstGeom prst="rect">
            <a:avLst/>
          </a:prstGeom>
        </p:spPr>
      </p:pic>
      <p:sp>
        <p:nvSpPr>
          <p:cNvPr id="45" name="Footer Placeholder 45">
            <a:extLst>
              <a:ext uri="{FF2B5EF4-FFF2-40B4-BE49-F238E27FC236}">
                <a16:creationId xmlns:a16="http://schemas.microsoft.com/office/drawing/2014/main" id="{257F6565-DEA9-4588-A7AF-9A8BD1A43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43187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945931" y="1600200"/>
            <a:ext cx="10300138" cy="4267200"/>
            <a:chOff x="912812" y="1524000"/>
            <a:chExt cx="10300138" cy="4267200"/>
          </a:xfrm>
        </p:grpSpPr>
        <p:grpSp>
          <p:nvGrpSpPr>
            <p:cNvPr id="40" name="Group 39"/>
            <p:cNvGrpSpPr/>
            <p:nvPr/>
          </p:nvGrpSpPr>
          <p:grpSpPr>
            <a:xfrm>
              <a:off x="912812" y="1524000"/>
              <a:ext cx="6012590" cy="4267200"/>
              <a:chOff x="912812" y="1524000"/>
              <a:chExt cx="6012590" cy="4267200"/>
            </a:xfrm>
          </p:grpSpPr>
          <p:grpSp>
            <p:nvGrpSpPr>
              <p:cNvPr id="36" name="Group 35"/>
              <p:cNvGrpSpPr/>
              <p:nvPr/>
            </p:nvGrpSpPr>
            <p:grpSpPr>
              <a:xfrm flipH="1">
                <a:off x="4783246" y="1920766"/>
                <a:ext cx="2142156" cy="1116013"/>
                <a:chOff x="2741613" y="3359150"/>
                <a:chExt cx="4616451" cy="2405063"/>
              </a:xfrm>
            </p:grpSpPr>
            <p:sp>
              <p:nvSpPr>
                <p:cNvPr id="37" name="Freeform 13"/>
                <p:cNvSpPr>
                  <a:spLocks/>
                </p:cNvSpPr>
                <p:nvPr/>
              </p:nvSpPr>
              <p:spPr bwMode="auto">
                <a:xfrm>
                  <a:off x="2741613" y="3359150"/>
                  <a:ext cx="4130675" cy="1973263"/>
                </a:xfrm>
                <a:custGeom>
                  <a:avLst/>
                  <a:gdLst/>
                  <a:ahLst/>
                  <a:cxnLst>
                    <a:cxn ang="0">
                      <a:pos x="1492" y="3"/>
                    </a:cxn>
                    <a:cxn ang="0">
                      <a:pos x="1560" y="23"/>
                    </a:cxn>
                    <a:cxn ang="0">
                      <a:pos x="1663" y="69"/>
                    </a:cxn>
                    <a:cxn ang="0">
                      <a:pos x="1804" y="129"/>
                    </a:cxn>
                    <a:cxn ang="0">
                      <a:pos x="2053" y="210"/>
                    </a:cxn>
                    <a:cxn ang="0">
                      <a:pos x="2215" y="254"/>
                    </a:cxn>
                    <a:cxn ang="0">
                      <a:pos x="2346" y="286"/>
                    </a:cxn>
                    <a:cxn ang="0">
                      <a:pos x="2422" y="304"/>
                    </a:cxn>
                    <a:cxn ang="0">
                      <a:pos x="2469" y="1165"/>
                    </a:cxn>
                    <a:cxn ang="0">
                      <a:pos x="2130" y="1183"/>
                    </a:cxn>
                    <a:cxn ang="0">
                      <a:pos x="2014" y="1225"/>
                    </a:cxn>
                    <a:cxn ang="0">
                      <a:pos x="1870" y="1242"/>
                    </a:cxn>
                    <a:cxn ang="0">
                      <a:pos x="1721" y="1240"/>
                    </a:cxn>
                    <a:cxn ang="0">
                      <a:pos x="1592" y="1230"/>
                    </a:cxn>
                    <a:cxn ang="0">
                      <a:pos x="1485" y="1213"/>
                    </a:cxn>
                    <a:cxn ang="0">
                      <a:pos x="1355" y="1171"/>
                    </a:cxn>
                    <a:cxn ang="0">
                      <a:pos x="1225" y="1138"/>
                    </a:cxn>
                    <a:cxn ang="0">
                      <a:pos x="1061" y="1130"/>
                    </a:cxn>
                    <a:cxn ang="0">
                      <a:pos x="964" y="1106"/>
                    </a:cxn>
                    <a:cxn ang="0">
                      <a:pos x="897" y="1091"/>
                    </a:cxn>
                    <a:cxn ang="0">
                      <a:pos x="820" y="1071"/>
                    </a:cxn>
                    <a:cxn ang="0">
                      <a:pos x="756" y="1017"/>
                    </a:cxn>
                    <a:cxn ang="0">
                      <a:pos x="726" y="920"/>
                    </a:cxn>
                    <a:cxn ang="0">
                      <a:pos x="752" y="840"/>
                    </a:cxn>
                    <a:cxn ang="0">
                      <a:pos x="811" y="787"/>
                    </a:cxn>
                    <a:cxn ang="0">
                      <a:pos x="867" y="759"/>
                    </a:cxn>
                    <a:cxn ang="0">
                      <a:pos x="871" y="740"/>
                    </a:cxn>
                    <a:cxn ang="0">
                      <a:pos x="829" y="693"/>
                    </a:cxn>
                    <a:cxn ang="0">
                      <a:pos x="790" y="638"/>
                    </a:cxn>
                    <a:cxn ang="0">
                      <a:pos x="802" y="578"/>
                    </a:cxn>
                    <a:cxn ang="0">
                      <a:pos x="854" y="489"/>
                    </a:cxn>
                    <a:cxn ang="0">
                      <a:pos x="894" y="436"/>
                    </a:cxn>
                    <a:cxn ang="0">
                      <a:pos x="575" y="344"/>
                    </a:cxn>
                    <a:cxn ang="0">
                      <a:pos x="455" y="342"/>
                    </a:cxn>
                    <a:cxn ang="0">
                      <a:pos x="353" y="325"/>
                    </a:cxn>
                    <a:cxn ang="0">
                      <a:pos x="298" y="312"/>
                    </a:cxn>
                    <a:cxn ang="0">
                      <a:pos x="177" y="294"/>
                    </a:cxn>
                    <a:cxn ang="0">
                      <a:pos x="67" y="242"/>
                    </a:cxn>
                    <a:cxn ang="0">
                      <a:pos x="9" y="177"/>
                    </a:cxn>
                    <a:cxn ang="0">
                      <a:pos x="4" y="114"/>
                    </a:cxn>
                    <a:cxn ang="0">
                      <a:pos x="51" y="78"/>
                    </a:cxn>
                    <a:cxn ang="0">
                      <a:pos x="136" y="72"/>
                    </a:cxn>
                    <a:cxn ang="0">
                      <a:pos x="178" y="78"/>
                    </a:cxn>
                    <a:cxn ang="0">
                      <a:pos x="193" y="76"/>
                    </a:cxn>
                    <a:cxn ang="0">
                      <a:pos x="258" y="71"/>
                    </a:cxn>
                    <a:cxn ang="0">
                      <a:pos x="379" y="75"/>
                    </a:cxn>
                    <a:cxn ang="0">
                      <a:pos x="493" y="56"/>
                    </a:cxn>
                    <a:cxn ang="0">
                      <a:pos x="570" y="43"/>
                    </a:cxn>
                    <a:cxn ang="0">
                      <a:pos x="681" y="44"/>
                    </a:cxn>
                    <a:cxn ang="0">
                      <a:pos x="773" y="49"/>
                    </a:cxn>
                    <a:cxn ang="0">
                      <a:pos x="936" y="48"/>
                    </a:cxn>
                    <a:cxn ang="0">
                      <a:pos x="1072" y="38"/>
                    </a:cxn>
                    <a:cxn ang="0">
                      <a:pos x="1190" y="22"/>
                    </a:cxn>
                    <a:cxn ang="0">
                      <a:pos x="1230" y="17"/>
                    </a:cxn>
                    <a:cxn ang="0">
                      <a:pos x="1363" y="6"/>
                    </a:cxn>
                    <a:cxn ang="0">
                      <a:pos x="1445" y="0"/>
                    </a:cxn>
                  </a:cxnLst>
                  <a:rect l="0" t="0" r="r" b="b"/>
                  <a:pathLst>
                    <a:path w="2602" h="1243">
                      <a:moveTo>
                        <a:pt x="1445" y="0"/>
                      </a:moveTo>
                      <a:lnTo>
                        <a:pt x="1461" y="0"/>
                      </a:lnTo>
                      <a:lnTo>
                        <a:pt x="1477" y="0"/>
                      </a:lnTo>
                      <a:lnTo>
                        <a:pt x="1492" y="3"/>
                      </a:lnTo>
                      <a:lnTo>
                        <a:pt x="1508" y="6"/>
                      </a:lnTo>
                      <a:lnTo>
                        <a:pt x="1524" y="10"/>
                      </a:lnTo>
                      <a:lnTo>
                        <a:pt x="1542" y="16"/>
                      </a:lnTo>
                      <a:lnTo>
                        <a:pt x="1560" y="23"/>
                      </a:lnTo>
                      <a:lnTo>
                        <a:pt x="1581" y="31"/>
                      </a:lnTo>
                      <a:lnTo>
                        <a:pt x="1605" y="42"/>
                      </a:lnTo>
                      <a:lnTo>
                        <a:pt x="1632" y="55"/>
                      </a:lnTo>
                      <a:lnTo>
                        <a:pt x="1663" y="69"/>
                      </a:lnTo>
                      <a:lnTo>
                        <a:pt x="1697" y="85"/>
                      </a:lnTo>
                      <a:lnTo>
                        <a:pt x="1731" y="100"/>
                      </a:lnTo>
                      <a:lnTo>
                        <a:pt x="1766" y="114"/>
                      </a:lnTo>
                      <a:lnTo>
                        <a:pt x="1804" y="129"/>
                      </a:lnTo>
                      <a:lnTo>
                        <a:pt x="1843" y="143"/>
                      </a:lnTo>
                      <a:lnTo>
                        <a:pt x="1884" y="157"/>
                      </a:lnTo>
                      <a:lnTo>
                        <a:pt x="2011" y="197"/>
                      </a:lnTo>
                      <a:lnTo>
                        <a:pt x="2053" y="210"/>
                      </a:lnTo>
                      <a:lnTo>
                        <a:pt x="2096" y="221"/>
                      </a:lnTo>
                      <a:lnTo>
                        <a:pt x="2136" y="233"/>
                      </a:lnTo>
                      <a:lnTo>
                        <a:pt x="2177" y="243"/>
                      </a:lnTo>
                      <a:lnTo>
                        <a:pt x="2215" y="254"/>
                      </a:lnTo>
                      <a:lnTo>
                        <a:pt x="2252" y="263"/>
                      </a:lnTo>
                      <a:lnTo>
                        <a:pt x="2286" y="272"/>
                      </a:lnTo>
                      <a:lnTo>
                        <a:pt x="2317" y="280"/>
                      </a:lnTo>
                      <a:lnTo>
                        <a:pt x="2346" y="286"/>
                      </a:lnTo>
                      <a:lnTo>
                        <a:pt x="2371" y="292"/>
                      </a:lnTo>
                      <a:lnTo>
                        <a:pt x="2392" y="297"/>
                      </a:lnTo>
                      <a:lnTo>
                        <a:pt x="2409" y="301"/>
                      </a:lnTo>
                      <a:lnTo>
                        <a:pt x="2422" y="304"/>
                      </a:lnTo>
                      <a:lnTo>
                        <a:pt x="2430" y="305"/>
                      </a:lnTo>
                      <a:lnTo>
                        <a:pt x="2433" y="306"/>
                      </a:lnTo>
                      <a:lnTo>
                        <a:pt x="2602" y="633"/>
                      </a:lnTo>
                      <a:lnTo>
                        <a:pt x="2469" y="1165"/>
                      </a:lnTo>
                      <a:lnTo>
                        <a:pt x="2186" y="1130"/>
                      </a:lnTo>
                      <a:lnTo>
                        <a:pt x="2171" y="1150"/>
                      </a:lnTo>
                      <a:lnTo>
                        <a:pt x="2152" y="1168"/>
                      </a:lnTo>
                      <a:lnTo>
                        <a:pt x="2130" y="1183"/>
                      </a:lnTo>
                      <a:lnTo>
                        <a:pt x="2105" y="1197"/>
                      </a:lnTo>
                      <a:lnTo>
                        <a:pt x="2077" y="1208"/>
                      </a:lnTo>
                      <a:lnTo>
                        <a:pt x="2046" y="1217"/>
                      </a:lnTo>
                      <a:lnTo>
                        <a:pt x="2014" y="1225"/>
                      </a:lnTo>
                      <a:lnTo>
                        <a:pt x="1979" y="1232"/>
                      </a:lnTo>
                      <a:lnTo>
                        <a:pt x="1943" y="1237"/>
                      </a:lnTo>
                      <a:lnTo>
                        <a:pt x="1907" y="1239"/>
                      </a:lnTo>
                      <a:lnTo>
                        <a:pt x="1870" y="1242"/>
                      </a:lnTo>
                      <a:lnTo>
                        <a:pt x="1832" y="1243"/>
                      </a:lnTo>
                      <a:lnTo>
                        <a:pt x="1794" y="1243"/>
                      </a:lnTo>
                      <a:lnTo>
                        <a:pt x="1757" y="1242"/>
                      </a:lnTo>
                      <a:lnTo>
                        <a:pt x="1721" y="1240"/>
                      </a:lnTo>
                      <a:lnTo>
                        <a:pt x="1686" y="1239"/>
                      </a:lnTo>
                      <a:lnTo>
                        <a:pt x="1653" y="1236"/>
                      </a:lnTo>
                      <a:lnTo>
                        <a:pt x="1621" y="1233"/>
                      </a:lnTo>
                      <a:lnTo>
                        <a:pt x="1592" y="1230"/>
                      </a:lnTo>
                      <a:lnTo>
                        <a:pt x="1565" y="1226"/>
                      </a:lnTo>
                      <a:lnTo>
                        <a:pt x="1542" y="1224"/>
                      </a:lnTo>
                      <a:lnTo>
                        <a:pt x="1521" y="1220"/>
                      </a:lnTo>
                      <a:lnTo>
                        <a:pt x="1485" y="1213"/>
                      </a:lnTo>
                      <a:lnTo>
                        <a:pt x="1452" y="1203"/>
                      </a:lnTo>
                      <a:lnTo>
                        <a:pt x="1419" y="1193"/>
                      </a:lnTo>
                      <a:lnTo>
                        <a:pt x="1387" y="1183"/>
                      </a:lnTo>
                      <a:lnTo>
                        <a:pt x="1355" y="1171"/>
                      </a:lnTo>
                      <a:lnTo>
                        <a:pt x="1324" y="1161"/>
                      </a:lnTo>
                      <a:lnTo>
                        <a:pt x="1292" y="1151"/>
                      </a:lnTo>
                      <a:lnTo>
                        <a:pt x="1259" y="1143"/>
                      </a:lnTo>
                      <a:lnTo>
                        <a:pt x="1225" y="1138"/>
                      </a:lnTo>
                      <a:lnTo>
                        <a:pt x="1189" y="1134"/>
                      </a:lnTo>
                      <a:lnTo>
                        <a:pt x="1117" y="1134"/>
                      </a:lnTo>
                      <a:lnTo>
                        <a:pt x="1087" y="1133"/>
                      </a:lnTo>
                      <a:lnTo>
                        <a:pt x="1061" y="1130"/>
                      </a:lnTo>
                      <a:lnTo>
                        <a:pt x="1037" y="1127"/>
                      </a:lnTo>
                      <a:lnTo>
                        <a:pt x="1017" y="1122"/>
                      </a:lnTo>
                      <a:lnTo>
                        <a:pt x="997" y="1116"/>
                      </a:lnTo>
                      <a:lnTo>
                        <a:pt x="964" y="1106"/>
                      </a:lnTo>
                      <a:lnTo>
                        <a:pt x="948" y="1100"/>
                      </a:lnTo>
                      <a:lnTo>
                        <a:pt x="931" y="1096"/>
                      </a:lnTo>
                      <a:lnTo>
                        <a:pt x="914" y="1093"/>
                      </a:lnTo>
                      <a:lnTo>
                        <a:pt x="897" y="1091"/>
                      </a:lnTo>
                      <a:lnTo>
                        <a:pt x="877" y="1089"/>
                      </a:lnTo>
                      <a:lnTo>
                        <a:pt x="858" y="1084"/>
                      </a:lnTo>
                      <a:lnTo>
                        <a:pt x="839" y="1079"/>
                      </a:lnTo>
                      <a:lnTo>
                        <a:pt x="820" y="1071"/>
                      </a:lnTo>
                      <a:lnTo>
                        <a:pt x="802" y="1061"/>
                      </a:lnTo>
                      <a:lnTo>
                        <a:pt x="785" y="1049"/>
                      </a:lnTo>
                      <a:lnTo>
                        <a:pt x="770" y="1034"/>
                      </a:lnTo>
                      <a:lnTo>
                        <a:pt x="756" y="1017"/>
                      </a:lnTo>
                      <a:lnTo>
                        <a:pt x="745" y="998"/>
                      </a:lnTo>
                      <a:lnTo>
                        <a:pt x="736" y="974"/>
                      </a:lnTo>
                      <a:lnTo>
                        <a:pt x="730" y="949"/>
                      </a:lnTo>
                      <a:lnTo>
                        <a:pt x="726" y="920"/>
                      </a:lnTo>
                      <a:lnTo>
                        <a:pt x="727" y="897"/>
                      </a:lnTo>
                      <a:lnTo>
                        <a:pt x="732" y="876"/>
                      </a:lnTo>
                      <a:lnTo>
                        <a:pt x="740" y="857"/>
                      </a:lnTo>
                      <a:lnTo>
                        <a:pt x="752" y="840"/>
                      </a:lnTo>
                      <a:lnTo>
                        <a:pt x="765" y="824"/>
                      </a:lnTo>
                      <a:lnTo>
                        <a:pt x="779" y="810"/>
                      </a:lnTo>
                      <a:lnTo>
                        <a:pt x="795" y="797"/>
                      </a:lnTo>
                      <a:lnTo>
                        <a:pt x="811" y="787"/>
                      </a:lnTo>
                      <a:lnTo>
                        <a:pt x="827" y="778"/>
                      </a:lnTo>
                      <a:lnTo>
                        <a:pt x="842" y="771"/>
                      </a:lnTo>
                      <a:lnTo>
                        <a:pt x="856" y="764"/>
                      </a:lnTo>
                      <a:lnTo>
                        <a:pt x="867" y="759"/>
                      </a:lnTo>
                      <a:lnTo>
                        <a:pt x="876" y="756"/>
                      </a:lnTo>
                      <a:lnTo>
                        <a:pt x="882" y="755"/>
                      </a:lnTo>
                      <a:lnTo>
                        <a:pt x="884" y="754"/>
                      </a:lnTo>
                      <a:lnTo>
                        <a:pt x="871" y="740"/>
                      </a:lnTo>
                      <a:lnTo>
                        <a:pt x="862" y="731"/>
                      </a:lnTo>
                      <a:lnTo>
                        <a:pt x="852" y="719"/>
                      </a:lnTo>
                      <a:lnTo>
                        <a:pt x="841" y="706"/>
                      </a:lnTo>
                      <a:lnTo>
                        <a:pt x="829" y="693"/>
                      </a:lnTo>
                      <a:lnTo>
                        <a:pt x="817" y="678"/>
                      </a:lnTo>
                      <a:lnTo>
                        <a:pt x="805" y="663"/>
                      </a:lnTo>
                      <a:lnTo>
                        <a:pt x="794" y="647"/>
                      </a:lnTo>
                      <a:lnTo>
                        <a:pt x="790" y="638"/>
                      </a:lnTo>
                      <a:lnTo>
                        <a:pt x="789" y="625"/>
                      </a:lnTo>
                      <a:lnTo>
                        <a:pt x="791" y="610"/>
                      </a:lnTo>
                      <a:lnTo>
                        <a:pt x="795" y="595"/>
                      </a:lnTo>
                      <a:lnTo>
                        <a:pt x="802" y="578"/>
                      </a:lnTo>
                      <a:lnTo>
                        <a:pt x="811" y="561"/>
                      </a:lnTo>
                      <a:lnTo>
                        <a:pt x="821" y="542"/>
                      </a:lnTo>
                      <a:lnTo>
                        <a:pt x="831" y="524"/>
                      </a:lnTo>
                      <a:lnTo>
                        <a:pt x="854" y="489"/>
                      </a:lnTo>
                      <a:lnTo>
                        <a:pt x="866" y="473"/>
                      </a:lnTo>
                      <a:lnTo>
                        <a:pt x="876" y="459"/>
                      </a:lnTo>
                      <a:lnTo>
                        <a:pt x="886" y="446"/>
                      </a:lnTo>
                      <a:lnTo>
                        <a:pt x="894" y="436"/>
                      </a:lnTo>
                      <a:lnTo>
                        <a:pt x="901" y="428"/>
                      </a:lnTo>
                      <a:lnTo>
                        <a:pt x="905" y="422"/>
                      </a:lnTo>
                      <a:lnTo>
                        <a:pt x="906" y="421"/>
                      </a:lnTo>
                      <a:lnTo>
                        <a:pt x="575" y="344"/>
                      </a:lnTo>
                      <a:lnTo>
                        <a:pt x="545" y="346"/>
                      </a:lnTo>
                      <a:lnTo>
                        <a:pt x="515" y="345"/>
                      </a:lnTo>
                      <a:lnTo>
                        <a:pt x="484" y="344"/>
                      </a:lnTo>
                      <a:lnTo>
                        <a:pt x="455" y="342"/>
                      </a:lnTo>
                      <a:lnTo>
                        <a:pt x="427" y="338"/>
                      </a:lnTo>
                      <a:lnTo>
                        <a:pt x="400" y="334"/>
                      </a:lnTo>
                      <a:lnTo>
                        <a:pt x="375" y="329"/>
                      </a:lnTo>
                      <a:lnTo>
                        <a:pt x="353" y="325"/>
                      </a:lnTo>
                      <a:lnTo>
                        <a:pt x="334" y="321"/>
                      </a:lnTo>
                      <a:lnTo>
                        <a:pt x="318" y="317"/>
                      </a:lnTo>
                      <a:lnTo>
                        <a:pt x="305" y="314"/>
                      </a:lnTo>
                      <a:lnTo>
                        <a:pt x="298" y="312"/>
                      </a:lnTo>
                      <a:lnTo>
                        <a:pt x="296" y="312"/>
                      </a:lnTo>
                      <a:lnTo>
                        <a:pt x="253" y="308"/>
                      </a:lnTo>
                      <a:lnTo>
                        <a:pt x="214" y="302"/>
                      </a:lnTo>
                      <a:lnTo>
                        <a:pt x="177" y="294"/>
                      </a:lnTo>
                      <a:lnTo>
                        <a:pt x="145" y="283"/>
                      </a:lnTo>
                      <a:lnTo>
                        <a:pt x="116" y="271"/>
                      </a:lnTo>
                      <a:lnTo>
                        <a:pt x="89" y="257"/>
                      </a:lnTo>
                      <a:lnTo>
                        <a:pt x="67" y="242"/>
                      </a:lnTo>
                      <a:lnTo>
                        <a:pt x="48" y="226"/>
                      </a:lnTo>
                      <a:lnTo>
                        <a:pt x="31" y="210"/>
                      </a:lnTo>
                      <a:lnTo>
                        <a:pt x="19" y="194"/>
                      </a:lnTo>
                      <a:lnTo>
                        <a:pt x="9" y="177"/>
                      </a:lnTo>
                      <a:lnTo>
                        <a:pt x="3" y="160"/>
                      </a:lnTo>
                      <a:lnTo>
                        <a:pt x="0" y="143"/>
                      </a:lnTo>
                      <a:lnTo>
                        <a:pt x="1" y="128"/>
                      </a:lnTo>
                      <a:lnTo>
                        <a:pt x="4" y="114"/>
                      </a:lnTo>
                      <a:lnTo>
                        <a:pt x="12" y="101"/>
                      </a:lnTo>
                      <a:lnTo>
                        <a:pt x="23" y="91"/>
                      </a:lnTo>
                      <a:lnTo>
                        <a:pt x="36" y="83"/>
                      </a:lnTo>
                      <a:lnTo>
                        <a:pt x="51" y="78"/>
                      </a:lnTo>
                      <a:lnTo>
                        <a:pt x="68" y="74"/>
                      </a:lnTo>
                      <a:lnTo>
                        <a:pt x="85" y="71"/>
                      </a:lnTo>
                      <a:lnTo>
                        <a:pt x="119" y="71"/>
                      </a:lnTo>
                      <a:lnTo>
                        <a:pt x="136" y="72"/>
                      </a:lnTo>
                      <a:lnTo>
                        <a:pt x="150" y="74"/>
                      </a:lnTo>
                      <a:lnTo>
                        <a:pt x="162" y="76"/>
                      </a:lnTo>
                      <a:lnTo>
                        <a:pt x="172" y="78"/>
                      </a:lnTo>
                      <a:lnTo>
                        <a:pt x="178" y="78"/>
                      </a:lnTo>
                      <a:lnTo>
                        <a:pt x="180" y="79"/>
                      </a:lnTo>
                      <a:lnTo>
                        <a:pt x="182" y="78"/>
                      </a:lnTo>
                      <a:lnTo>
                        <a:pt x="186" y="78"/>
                      </a:lnTo>
                      <a:lnTo>
                        <a:pt x="193" y="76"/>
                      </a:lnTo>
                      <a:lnTo>
                        <a:pt x="205" y="74"/>
                      </a:lnTo>
                      <a:lnTo>
                        <a:pt x="219" y="72"/>
                      </a:lnTo>
                      <a:lnTo>
                        <a:pt x="237" y="71"/>
                      </a:lnTo>
                      <a:lnTo>
                        <a:pt x="258" y="71"/>
                      </a:lnTo>
                      <a:lnTo>
                        <a:pt x="282" y="72"/>
                      </a:lnTo>
                      <a:lnTo>
                        <a:pt x="312" y="74"/>
                      </a:lnTo>
                      <a:lnTo>
                        <a:pt x="346" y="76"/>
                      </a:lnTo>
                      <a:lnTo>
                        <a:pt x="379" y="75"/>
                      </a:lnTo>
                      <a:lnTo>
                        <a:pt x="411" y="71"/>
                      </a:lnTo>
                      <a:lnTo>
                        <a:pt x="441" y="67"/>
                      </a:lnTo>
                      <a:lnTo>
                        <a:pt x="469" y="62"/>
                      </a:lnTo>
                      <a:lnTo>
                        <a:pt x="493" y="56"/>
                      </a:lnTo>
                      <a:lnTo>
                        <a:pt x="514" y="51"/>
                      </a:lnTo>
                      <a:lnTo>
                        <a:pt x="530" y="47"/>
                      </a:lnTo>
                      <a:lnTo>
                        <a:pt x="550" y="44"/>
                      </a:lnTo>
                      <a:lnTo>
                        <a:pt x="570" y="43"/>
                      </a:lnTo>
                      <a:lnTo>
                        <a:pt x="589" y="42"/>
                      </a:lnTo>
                      <a:lnTo>
                        <a:pt x="606" y="43"/>
                      </a:lnTo>
                      <a:lnTo>
                        <a:pt x="621" y="44"/>
                      </a:lnTo>
                      <a:lnTo>
                        <a:pt x="681" y="44"/>
                      </a:lnTo>
                      <a:lnTo>
                        <a:pt x="705" y="46"/>
                      </a:lnTo>
                      <a:lnTo>
                        <a:pt x="733" y="47"/>
                      </a:lnTo>
                      <a:lnTo>
                        <a:pt x="750" y="48"/>
                      </a:lnTo>
                      <a:lnTo>
                        <a:pt x="773" y="49"/>
                      </a:lnTo>
                      <a:lnTo>
                        <a:pt x="800" y="49"/>
                      </a:lnTo>
                      <a:lnTo>
                        <a:pt x="830" y="50"/>
                      </a:lnTo>
                      <a:lnTo>
                        <a:pt x="864" y="50"/>
                      </a:lnTo>
                      <a:lnTo>
                        <a:pt x="936" y="48"/>
                      </a:lnTo>
                      <a:lnTo>
                        <a:pt x="972" y="47"/>
                      </a:lnTo>
                      <a:lnTo>
                        <a:pt x="1008" y="44"/>
                      </a:lnTo>
                      <a:lnTo>
                        <a:pt x="1041" y="41"/>
                      </a:lnTo>
                      <a:lnTo>
                        <a:pt x="1072" y="38"/>
                      </a:lnTo>
                      <a:lnTo>
                        <a:pt x="1109" y="32"/>
                      </a:lnTo>
                      <a:lnTo>
                        <a:pt x="1141" y="28"/>
                      </a:lnTo>
                      <a:lnTo>
                        <a:pt x="1168" y="24"/>
                      </a:lnTo>
                      <a:lnTo>
                        <a:pt x="1190" y="22"/>
                      </a:lnTo>
                      <a:lnTo>
                        <a:pt x="1208" y="20"/>
                      </a:lnTo>
                      <a:lnTo>
                        <a:pt x="1220" y="18"/>
                      </a:lnTo>
                      <a:lnTo>
                        <a:pt x="1228" y="17"/>
                      </a:lnTo>
                      <a:lnTo>
                        <a:pt x="1230" y="17"/>
                      </a:lnTo>
                      <a:lnTo>
                        <a:pt x="1270" y="15"/>
                      </a:lnTo>
                      <a:lnTo>
                        <a:pt x="1305" y="11"/>
                      </a:lnTo>
                      <a:lnTo>
                        <a:pt x="1336" y="8"/>
                      </a:lnTo>
                      <a:lnTo>
                        <a:pt x="1363" y="6"/>
                      </a:lnTo>
                      <a:lnTo>
                        <a:pt x="1387" y="3"/>
                      </a:lnTo>
                      <a:lnTo>
                        <a:pt x="1408" y="1"/>
                      </a:lnTo>
                      <a:lnTo>
                        <a:pt x="1428" y="0"/>
                      </a:lnTo>
                      <a:lnTo>
                        <a:pt x="144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49A78">
                        <a:shade val="30000"/>
                        <a:satMod val="115000"/>
                      </a:srgbClr>
                    </a:gs>
                    <a:gs pos="50000">
                      <a:srgbClr val="B49A78">
                        <a:shade val="67500"/>
                        <a:satMod val="115000"/>
                      </a:srgbClr>
                    </a:gs>
                    <a:gs pos="100000">
                      <a:srgbClr val="B49A78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14"/>
                <p:cNvSpPr>
                  <a:spLocks/>
                </p:cNvSpPr>
                <p:nvPr/>
              </p:nvSpPr>
              <p:spPr bwMode="auto">
                <a:xfrm>
                  <a:off x="6400801" y="3683000"/>
                  <a:ext cx="957263" cy="2081213"/>
                </a:xfrm>
                <a:custGeom>
                  <a:avLst/>
                  <a:gdLst/>
                  <a:ahLst/>
                  <a:cxnLst>
                    <a:cxn ang="0">
                      <a:pos x="365" y="0"/>
                    </a:cxn>
                    <a:cxn ang="0">
                      <a:pos x="379" y="0"/>
                    </a:cxn>
                    <a:cxn ang="0">
                      <a:pos x="396" y="1"/>
                    </a:cxn>
                    <a:cxn ang="0">
                      <a:pos x="416" y="3"/>
                    </a:cxn>
                    <a:cxn ang="0">
                      <a:pos x="438" y="5"/>
                    </a:cxn>
                    <a:cxn ang="0">
                      <a:pos x="460" y="7"/>
                    </a:cxn>
                    <a:cxn ang="0">
                      <a:pos x="483" y="10"/>
                    </a:cxn>
                    <a:cxn ang="0">
                      <a:pos x="506" y="12"/>
                    </a:cxn>
                    <a:cxn ang="0">
                      <a:pos x="528" y="14"/>
                    </a:cxn>
                    <a:cxn ang="0">
                      <a:pos x="548" y="17"/>
                    </a:cxn>
                    <a:cxn ang="0">
                      <a:pos x="566" y="20"/>
                    </a:cxn>
                    <a:cxn ang="0">
                      <a:pos x="581" y="22"/>
                    </a:cxn>
                    <a:cxn ang="0">
                      <a:pos x="593" y="23"/>
                    </a:cxn>
                    <a:cxn ang="0">
                      <a:pos x="600" y="24"/>
                    </a:cxn>
                    <a:cxn ang="0">
                      <a:pos x="603" y="24"/>
                    </a:cxn>
                    <a:cxn ang="0">
                      <a:pos x="603" y="1311"/>
                    </a:cxn>
                    <a:cxn ang="0">
                      <a:pos x="212" y="1247"/>
                    </a:cxn>
                    <a:cxn ang="0">
                      <a:pos x="110" y="1117"/>
                    </a:cxn>
                    <a:cxn ang="0">
                      <a:pos x="109" y="1115"/>
                    </a:cxn>
                    <a:cxn ang="0">
                      <a:pos x="106" y="1109"/>
                    </a:cxn>
                    <a:cxn ang="0">
                      <a:pos x="94" y="1084"/>
                    </a:cxn>
                    <a:cxn ang="0">
                      <a:pos x="86" y="1066"/>
                    </a:cxn>
                    <a:cxn ang="0">
                      <a:pos x="76" y="1046"/>
                    </a:cxn>
                    <a:cxn ang="0">
                      <a:pos x="66" y="1021"/>
                    </a:cxn>
                    <a:cxn ang="0">
                      <a:pos x="56" y="994"/>
                    </a:cxn>
                    <a:cxn ang="0">
                      <a:pos x="46" y="964"/>
                    </a:cxn>
                    <a:cxn ang="0">
                      <a:pos x="36" y="931"/>
                    </a:cxn>
                    <a:cxn ang="0">
                      <a:pos x="26" y="895"/>
                    </a:cxn>
                    <a:cxn ang="0">
                      <a:pos x="19" y="856"/>
                    </a:cxn>
                    <a:cxn ang="0">
                      <a:pos x="11" y="816"/>
                    </a:cxn>
                    <a:cxn ang="0">
                      <a:pos x="5" y="773"/>
                    </a:cxn>
                    <a:cxn ang="0">
                      <a:pos x="2" y="729"/>
                    </a:cxn>
                    <a:cxn ang="0">
                      <a:pos x="0" y="683"/>
                    </a:cxn>
                    <a:cxn ang="0">
                      <a:pos x="1" y="635"/>
                    </a:cxn>
                    <a:cxn ang="0">
                      <a:pos x="4" y="585"/>
                    </a:cxn>
                    <a:cxn ang="0">
                      <a:pos x="11" y="535"/>
                    </a:cxn>
                    <a:cxn ang="0">
                      <a:pos x="21" y="482"/>
                    </a:cxn>
                    <a:cxn ang="0">
                      <a:pos x="35" y="430"/>
                    </a:cxn>
                    <a:cxn ang="0">
                      <a:pos x="53" y="377"/>
                    </a:cxn>
                    <a:cxn ang="0">
                      <a:pos x="76" y="323"/>
                    </a:cxn>
                    <a:cxn ang="0">
                      <a:pos x="102" y="268"/>
                    </a:cxn>
                    <a:cxn ang="0">
                      <a:pos x="134" y="213"/>
                    </a:cxn>
                    <a:cxn ang="0">
                      <a:pos x="171" y="158"/>
                    </a:cxn>
                    <a:cxn ang="0">
                      <a:pos x="214" y="104"/>
                    </a:cxn>
                    <a:cxn ang="0">
                      <a:pos x="263" y="49"/>
                    </a:cxn>
                    <a:cxn ang="0">
                      <a:pos x="269" y="43"/>
                    </a:cxn>
                    <a:cxn ang="0">
                      <a:pos x="276" y="37"/>
                    </a:cxn>
                    <a:cxn ang="0">
                      <a:pos x="287" y="29"/>
                    </a:cxn>
                    <a:cxn ang="0">
                      <a:pos x="298" y="21"/>
                    </a:cxn>
                    <a:cxn ang="0">
                      <a:pos x="313" y="13"/>
                    </a:cxn>
                    <a:cxn ang="0">
                      <a:pos x="329" y="6"/>
                    </a:cxn>
                    <a:cxn ang="0">
                      <a:pos x="347" y="2"/>
                    </a:cxn>
                    <a:cxn ang="0">
                      <a:pos x="365" y="0"/>
                    </a:cxn>
                  </a:cxnLst>
                  <a:rect l="0" t="0" r="r" b="b"/>
                  <a:pathLst>
                    <a:path w="603" h="1311">
                      <a:moveTo>
                        <a:pt x="365" y="0"/>
                      </a:moveTo>
                      <a:lnTo>
                        <a:pt x="379" y="0"/>
                      </a:lnTo>
                      <a:lnTo>
                        <a:pt x="396" y="1"/>
                      </a:lnTo>
                      <a:lnTo>
                        <a:pt x="416" y="3"/>
                      </a:lnTo>
                      <a:lnTo>
                        <a:pt x="438" y="5"/>
                      </a:lnTo>
                      <a:lnTo>
                        <a:pt x="460" y="7"/>
                      </a:lnTo>
                      <a:lnTo>
                        <a:pt x="483" y="10"/>
                      </a:lnTo>
                      <a:lnTo>
                        <a:pt x="506" y="12"/>
                      </a:lnTo>
                      <a:lnTo>
                        <a:pt x="528" y="14"/>
                      </a:lnTo>
                      <a:lnTo>
                        <a:pt x="548" y="17"/>
                      </a:lnTo>
                      <a:lnTo>
                        <a:pt x="566" y="20"/>
                      </a:lnTo>
                      <a:lnTo>
                        <a:pt x="581" y="22"/>
                      </a:lnTo>
                      <a:lnTo>
                        <a:pt x="593" y="23"/>
                      </a:lnTo>
                      <a:lnTo>
                        <a:pt x="600" y="24"/>
                      </a:lnTo>
                      <a:lnTo>
                        <a:pt x="603" y="24"/>
                      </a:lnTo>
                      <a:lnTo>
                        <a:pt x="603" y="1311"/>
                      </a:lnTo>
                      <a:lnTo>
                        <a:pt x="212" y="1247"/>
                      </a:lnTo>
                      <a:lnTo>
                        <a:pt x="110" y="1117"/>
                      </a:lnTo>
                      <a:lnTo>
                        <a:pt x="109" y="1115"/>
                      </a:lnTo>
                      <a:lnTo>
                        <a:pt x="106" y="1109"/>
                      </a:lnTo>
                      <a:lnTo>
                        <a:pt x="94" y="1084"/>
                      </a:lnTo>
                      <a:lnTo>
                        <a:pt x="86" y="1066"/>
                      </a:lnTo>
                      <a:lnTo>
                        <a:pt x="76" y="1046"/>
                      </a:lnTo>
                      <a:lnTo>
                        <a:pt x="66" y="1021"/>
                      </a:lnTo>
                      <a:lnTo>
                        <a:pt x="56" y="994"/>
                      </a:lnTo>
                      <a:lnTo>
                        <a:pt x="46" y="964"/>
                      </a:lnTo>
                      <a:lnTo>
                        <a:pt x="36" y="931"/>
                      </a:lnTo>
                      <a:lnTo>
                        <a:pt x="26" y="895"/>
                      </a:lnTo>
                      <a:lnTo>
                        <a:pt x="19" y="856"/>
                      </a:lnTo>
                      <a:lnTo>
                        <a:pt x="11" y="816"/>
                      </a:lnTo>
                      <a:lnTo>
                        <a:pt x="5" y="773"/>
                      </a:lnTo>
                      <a:lnTo>
                        <a:pt x="2" y="729"/>
                      </a:lnTo>
                      <a:lnTo>
                        <a:pt x="0" y="683"/>
                      </a:lnTo>
                      <a:lnTo>
                        <a:pt x="1" y="635"/>
                      </a:lnTo>
                      <a:lnTo>
                        <a:pt x="4" y="585"/>
                      </a:lnTo>
                      <a:lnTo>
                        <a:pt x="11" y="535"/>
                      </a:lnTo>
                      <a:lnTo>
                        <a:pt x="21" y="482"/>
                      </a:lnTo>
                      <a:lnTo>
                        <a:pt x="35" y="430"/>
                      </a:lnTo>
                      <a:lnTo>
                        <a:pt x="53" y="377"/>
                      </a:lnTo>
                      <a:lnTo>
                        <a:pt x="76" y="323"/>
                      </a:lnTo>
                      <a:lnTo>
                        <a:pt x="102" y="268"/>
                      </a:lnTo>
                      <a:lnTo>
                        <a:pt x="134" y="213"/>
                      </a:lnTo>
                      <a:lnTo>
                        <a:pt x="171" y="158"/>
                      </a:lnTo>
                      <a:lnTo>
                        <a:pt x="214" y="104"/>
                      </a:lnTo>
                      <a:lnTo>
                        <a:pt x="263" y="49"/>
                      </a:lnTo>
                      <a:lnTo>
                        <a:pt x="269" y="43"/>
                      </a:lnTo>
                      <a:lnTo>
                        <a:pt x="276" y="37"/>
                      </a:lnTo>
                      <a:lnTo>
                        <a:pt x="287" y="29"/>
                      </a:lnTo>
                      <a:lnTo>
                        <a:pt x="298" y="21"/>
                      </a:lnTo>
                      <a:lnTo>
                        <a:pt x="313" y="13"/>
                      </a:lnTo>
                      <a:lnTo>
                        <a:pt x="329" y="6"/>
                      </a:lnTo>
                      <a:lnTo>
                        <a:pt x="347" y="2"/>
                      </a:lnTo>
                      <a:lnTo>
                        <a:pt x="36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15"/>
                <p:cNvSpPr>
                  <a:spLocks/>
                </p:cNvSpPr>
                <p:nvPr/>
              </p:nvSpPr>
              <p:spPr bwMode="auto">
                <a:xfrm>
                  <a:off x="6237288" y="3719513"/>
                  <a:ext cx="633413" cy="1768475"/>
                </a:xfrm>
                <a:custGeom>
                  <a:avLst/>
                  <a:gdLst/>
                  <a:ahLst/>
                  <a:cxnLst>
                    <a:cxn ang="0">
                      <a:pos x="399" y="0"/>
                    </a:cxn>
                    <a:cxn ang="0">
                      <a:pos x="393" y="4"/>
                    </a:cxn>
                    <a:cxn ang="0">
                      <a:pos x="382" y="12"/>
                    </a:cxn>
                    <a:cxn ang="0">
                      <a:pos x="366" y="25"/>
                    </a:cxn>
                    <a:cxn ang="0">
                      <a:pos x="337" y="56"/>
                    </a:cxn>
                    <a:cxn ang="0">
                      <a:pos x="315" y="85"/>
                    </a:cxn>
                    <a:cxn ang="0">
                      <a:pos x="293" y="123"/>
                    </a:cxn>
                    <a:cxn ang="0">
                      <a:pos x="270" y="169"/>
                    </a:cxn>
                    <a:cxn ang="0">
                      <a:pos x="249" y="225"/>
                    </a:cxn>
                    <a:cxn ang="0">
                      <a:pos x="230" y="290"/>
                    </a:cxn>
                    <a:cxn ang="0">
                      <a:pos x="213" y="368"/>
                    </a:cxn>
                    <a:cxn ang="0">
                      <a:pos x="202" y="458"/>
                    </a:cxn>
                    <a:cxn ang="0">
                      <a:pos x="196" y="560"/>
                    </a:cxn>
                    <a:cxn ang="0">
                      <a:pos x="195" y="676"/>
                    </a:cxn>
                    <a:cxn ang="0">
                      <a:pos x="201" y="806"/>
                    </a:cxn>
                    <a:cxn ang="0">
                      <a:pos x="216" y="952"/>
                    </a:cxn>
                    <a:cxn ang="0">
                      <a:pos x="240" y="1114"/>
                    </a:cxn>
                    <a:cxn ang="0">
                      <a:pos x="228" y="1113"/>
                    </a:cxn>
                    <a:cxn ang="0">
                      <a:pos x="198" y="1107"/>
                    </a:cxn>
                    <a:cxn ang="0">
                      <a:pos x="156" y="1097"/>
                    </a:cxn>
                    <a:cxn ang="0">
                      <a:pos x="108" y="1079"/>
                    </a:cxn>
                    <a:cxn ang="0">
                      <a:pos x="62" y="1052"/>
                    </a:cxn>
                    <a:cxn ang="0">
                      <a:pos x="41" y="1033"/>
                    </a:cxn>
                    <a:cxn ang="0">
                      <a:pos x="39" y="1015"/>
                    </a:cxn>
                    <a:cxn ang="0">
                      <a:pos x="32" y="981"/>
                    </a:cxn>
                    <a:cxn ang="0">
                      <a:pos x="25" y="934"/>
                    </a:cxn>
                    <a:cxn ang="0">
                      <a:pos x="17" y="875"/>
                    </a:cxn>
                    <a:cxn ang="0">
                      <a:pos x="9" y="807"/>
                    </a:cxn>
                    <a:cxn ang="0">
                      <a:pos x="3" y="730"/>
                    </a:cxn>
                    <a:cxn ang="0">
                      <a:pos x="0" y="648"/>
                    </a:cxn>
                    <a:cxn ang="0">
                      <a:pos x="1" y="520"/>
                    </a:cxn>
                    <a:cxn ang="0">
                      <a:pos x="9" y="433"/>
                    </a:cxn>
                    <a:cxn ang="0">
                      <a:pos x="21" y="348"/>
                    </a:cxn>
                    <a:cxn ang="0">
                      <a:pos x="40" y="266"/>
                    </a:cxn>
                    <a:cxn ang="0">
                      <a:pos x="68" y="190"/>
                    </a:cxn>
                    <a:cxn ang="0">
                      <a:pos x="104" y="123"/>
                    </a:cxn>
                    <a:cxn ang="0">
                      <a:pos x="151" y="64"/>
                    </a:cxn>
                    <a:cxn ang="0">
                      <a:pos x="207" y="18"/>
                    </a:cxn>
                  </a:cxnLst>
                  <a:rect l="0" t="0" r="r" b="b"/>
                  <a:pathLst>
                    <a:path w="399" h="1114">
                      <a:moveTo>
                        <a:pt x="240" y="0"/>
                      </a:moveTo>
                      <a:lnTo>
                        <a:pt x="399" y="0"/>
                      </a:lnTo>
                      <a:lnTo>
                        <a:pt x="397" y="2"/>
                      </a:lnTo>
                      <a:lnTo>
                        <a:pt x="393" y="4"/>
                      </a:lnTo>
                      <a:lnTo>
                        <a:pt x="388" y="7"/>
                      </a:lnTo>
                      <a:lnTo>
                        <a:pt x="382" y="12"/>
                      </a:lnTo>
                      <a:lnTo>
                        <a:pt x="375" y="18"/>
                      </a:lnTo>
                      <a:lnTo>
                        <a:pt x="366" y="25"/>
                      </a:lnTo>
                      <a:lnTo>
                        <a:pt x="347" y="44"/>
                      </a:lnTo>
                      <a:lnTo>
                        <a:pt x="337" y="56"/>
                      </a:lnTo>
                      <a:lnTo>
                        <a:pt x="326" y="69"/>
                      </a:lnTo>
                      <a:lnTo>
                        <a:pt x="315" y="85"/>
                      </a:lnTo>
                      <a:lnTo>
                        <a:pt x="304" y="103"/>
                      </a:lnTo>
                      <a:lnTo>
                        <a:pt x="293" y="123"/>
                      </a:lnTo>
                      <a:lnTo>
                        <a:pt x="281" y="144"/>
                      </a:lnTo>
                      <a:lnTo>
                        <a:pt x="270" y="169"/>
                      </a:lnTo>
                      <a:lnTo>
                        <a:pt x="259" y="195"/>
                      </a:lnTo>
                      <a:lnTo>
                        <a:pt x="249" y="225"/>
                      </a:lnTo>
                      <a:lnTo>
                        <a:pt x="239" y="256"/>
                      </a:lnTo>
                      <a:lnTo>
                        <a:pt x="230" y="290"/>
                      </a:lnTo>
                      <a:lnTo>
                        <a:pt x="221" y="327"/>
                      </a:lnTo>
                      <a:lnTo>
                        <a:pt x="213" y="368"/>
                      </a:lnTo>
                      <a:lnTo>
                        <a:pt x="207" y="411"/>
                      </a:lnTo>
                      <a:lnTo>
                        <a:pt x="202" y="458"/>
                      </a:lnTo>
                      <a:lnTo>
                        <a:pt x="198" y="506"/>
                      </a:lnTo>
                      <a:lnTo>
                        <a:pt x="196" y="560"/>
                      </a:lnTo>
                      <a:lnTo>
                        <a:pt x="194" y="616"/>
                      </a:lnTo>
                      <a:lnTo>
                        <a:pt x="195" y="676"/>
                      </a:lnTo>
                      <a:lnTo>
                        <a:pt x="197" y="739"/>
                      </a:lnTo>
                      <a:lnTo>
                        <a:pt x="201" y="806"/>
                      </a:lnTo>
                      <a:lnTo>
                        <a:pt x="208" y="878"/>
                      </a:lnTo>
                      <a:lnTo>
                        <a:pt x="216" y="952"/>
                      </a:lnTo>
                      <a:lnTo>
                        <a:pt x="227" y="1031"/>
                      </a:lnTo>
                      <a:lnTo>
                        <a:pt x="240" y="1114"/>
                      </a:lnTo>
                      <a:lnTo>
                        <a:pt x="237" y="1114"/>
                      </a:lnTo>
                      <a:lnTo>
                        <a:pt x="228" y="1113"/>
                      </a:lnTo>
                      <a:lnTo>
                        <a:pt x="215" y="1111"/>
                      </a:lnTo>
                      <a:lnTo>
                        <a:pt x="198" y="1107"/>
                      </a:lnTo>
                      <a:lnTo>
                        <a:pt x="178" y="1103"/>
                      </a:lnTo>
                      <a:lnTo>
                        <a:pt x="156" y="1097"/>
                      </a:lnTo>
                      <a:lnTo>
                        <a:pt x="132" y="1089"/>
                      </a:lnTo>
                      <a:lnTo>
                        <a:pt x="108" y="1079"/>
                      </a:lnTo>
                      <a:lnTo>
                        <a:pt x="84" y="1067"/>
                      </a:lnTo>
                      <a:lnTo>
                        <a:pt x="62" y="1052"/>
                      </a:lnTo>
                      <a:lnTo>
                        <a:pt x="42" y="1036"/>
                      </a:lnTo>
                      <a:lnTo>
                        <a:pt x="41" y="1033"/>
                      </a:lnTo>
                      <a:lnTo>
                        <a:pt x="40" y="1027"/>
                      </a:lnTo>
                      <a:lnTo>
                        <a:pt x="39" y="1015"/>
                      </a:lnTo>
                      <a:lnTo>
                        <a:pt x="36" y="1000"/>
                      </a:lnTo>
                      <a:lnTo>
                        <a:pt x="32" y="981"/>
                      </a:lnTo>
                      <a:lnTo>
                        <a:pt x="29" y="959"/>
                      </a:lnTo>
                      <a:lnTo>
                        <a:pt x="25" y="934"/>
                      </a:lnTo>
                      <a:lnTo>
                        <a:pt x="21" y="906"/>
                      </a:lnTo>
                      <a:lnTo>
                        <a:pt x="17" y="875"/>
                      </a:lnTo>
                      <a:lnTo>
                        <a:pt x="13" y="842"/>
                      </a:lnTo>
                      <a:lnTo>
                        <a:pt x="9" y="807"/>
                      </a:lnTo>
                      <a:lnTo>
                        <a:pt x="7" y="769"/>
                      </a:lnTo>
                      <a:lnTo>
                        <a:pt x="3" y="730"/>
                      </a:lnTo>
                      <a:lnTo>
                        <a:pt x="1" y="690"/>
                      </a:lnTo>
                      <a:lnTo>
                        <a:pt x="0" y="648"/>
                      </a:lnTo>
                      <a:lnTo>
                        <a:pt x="0" y="563"/>
                      </a:lnTo>
                      <a:lnTo>
                        <a:pt x="1" y="520"/>
                      </a:lnTo>
                      <a:lnTo>
                        <a:pt x="4" y="476"/>
                      </a:lnTo>
                      <a:lnTo>
                        <a:pt x="9" y="433"/>
                      </a:lnTo>
                      <a:lnTo>
                        <a:pt x="14" y="389"/>
                      </a:lnTo>
                      <a:lnTo>
                        <a:pt x="21" y="348"/>
                      </a:lnTo>
                      <a:lnTo>
                        <a:pt x="30" y="306"/>
                      </a:lnTo>
                      <a:lnTo>
                        <a:pt x="40" y="266"/>
                      </a:lnTo>
                      <a:lnTo>
                        <a:pt x="54" y="227"/>
                      </a:lnTo>
                      <a:lnTo>
                        <a:pt x="68" y="190"/>
                      </a:lnTo>
                      <a:lnTo>
                        <a:pt x="85" y="155"/>
                      </a:lnTo>
                      <a:lnTo>
                        <a:pt x="104" y="123"/>
                      </a:lnTo>
                      <a:lnTo>
                        <a:pt x="126" y="92"/>
                      </a:lnTo>
                      <a:lnTo>
                        <a:pt x="151" y="64"/>
                      </a:lnTo>
                      <a:lnTo>
                        <a:pt x="177" y="39"/>
                      </a:lnTo>
                      <a:lnTo>
                        <a:pt x="207" y="18"/>
                      </a:lnTo>
                      <a:lnTo>
                        <a:pt x="24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9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9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" name="Group 51"/>
              <p:cNvGrpSpPr/>
              <p:nvPr/>
            </p:nvGrpSpPr>
            <p:grpSpPr>
              <a:xfrm>
                <a:off x="912812" y="1524000"/>
                <a:ext cx="3962400" cy="4267200"/>
                <a:chOff x="912812" y="1281896"/>
                <a:chExt cx="3200400" cy="4267200"/>
              </a:xfrm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989012" y="1281896"/>
                  <a:ext cx="3048000" cy="4267200"/>
                </a:xfrm>
                <a:prstGeom prst="rect">
                  <a:avLst/>
                </a:prstGeom>
                <a:solidFill>
                  <a:schemeClr val="bg1">
                    <a:lumMod val="85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74320" tIns="731520" rIns="274320" rtlCol="0" anchor="t" anchorCtr="0"/>
                <a:lstStyle/>
                <a:p>
                  <a:pPr lvl="0">
                    <a:lnSpc>
                      <a:spcPct val="140000"/>
                    </a:lnSpc>
                  </a:pPr>
                  <a:endParaRPr lang="en-US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" name="Freeform 5"/>
                <p:cNvSpPr/>
                <p:nvPr/>
              </p:nvSpPr>
              <p:spPr>
                <a:xfrm>
                  <a:off x="994564" y="1688292"/>
                  <a:ext cx="3037243" cy="970350"/>
                </a:xfrm>
                <a:custGeom>
                  <a:avLst/>
                  <a:gdLst>
                    <a:gd name="connsiteX0" fmla="*/ 1836 w 3573137"/>
                    <a:gd name="connsiteY0" fmla="*/ 159744 h 1131064"/>
                    <a:gd name="connsiteX1" fmla="*/ 3064525 w 3573137"/>
                    <a:gd name="connsiteY1" fmla="*/ 1129228 h 1131064"/>
                    <a:gd name="connsiteX2" fmla="*/ 3053508 w 3573137"/>
                    <a:gd name="connsiteY2" fmla="*/ 170761 h 1131064"/>
                    <a:gd name="connsiteX3" fmla="*/ 1836 w 3573137"/>
                    <a:gd name="connsiteY3" fmla="*/ 159744 h 1131064"/>
                    <a:gd name="connsiteX0" fmla="*/ 0 w 3571301"/>
                    <a:gd name="connsiteY0" fmla="*/ 0 h 971320"/>
                    <a:gd name="connsiteX1" fmla="*/ 3062689 w 3571301"/>
                    <a:gd name="connsiteY1" fmla="*/ 969484 h 971320"/>
                    <a:gd name="connsiteX2" fmla="*/ 3051672 w 3571301"/>
                    <a:gd name="connsiteY2" fmla="*/ 11017 h 971320"/>
                    <a:gd name="connsiteX3" fmla="*/ 0 w 3571301"/>
                    <a:gd name="connsiteY3" fmla="*/ 0 h 971320"/>
                    <a:gd name="connsiteX0" fmla="*/ 0 w 3571301"/>
                    <a:gd name="connsiteY0" fmla="*/ 0 h 971320"/>
                    <a:gd name="connsiteX1" fmla="*/ 3062689 w 3571301"/>
                    <a:gd name="connsiteY1" fmla="*/ 969484 h 971320"/>
                    <a:gd name="connsiteX2" fmla="*/ 3051672 w 3571301"/>
                    <a:gd name="connsiteY2" fmla="*/ 11017 h 971320"/>
                    <a:gd name="connsiteX3" fmla="*/ 0 w 3571301"/>
                    <a:gd name="connsiteY3" fmla="*/ 0 h 971320"/>
                    <a:gd name="connsiteX0" fmla="*/ 0 w 3062689"/>
                    <a:gd name="connsiteY0" fmla="*/ 0 h 969484"/>
                    <a:gd name="connsiteX1" fmla="*/ 3062689 w 3062689"/>
                    <a:gd name="connsiteY1" fmla="*/ 969484 h 969484"/>
                    <a:gd name="connsiteX2" fmla="*/ 3051672 w 3062689"/>
                    <a:gd name="connsiteY2" fmla="*/ 11017 h 969484"/>
                    <a:gd name="connsiteX3" fmla="*/ 0 w 3062689"/>
                    <a:gd name="connsiteY3" fmla="*/ 0 h 969484"/>
                    <a:gd name="connsiteX0" fmla="*/ 0 w 3062689"/>
                    <a:gd name="connsiteY0" fmla="*/ 0 h 969484"/>
                    <a:gd name="connsiteX1" fmla="*/ 3062689 w 3062689"/>
                    <a:gd name="connsiteY1" fmla="*/ 969484 h 969484"/>
                    <a:gd name="connsiteX2" fmla="*/ 3051672 w 3062689"/>
                    <a:gd name="connsiteY2" fmla="*/ 11017 h 969484"/>
                    <a:gd name="connsiteX3" fmla="*/ 0 w 3062689"/>
                    <a:gd name="connsiteY3" fmla="*/ 0 h 969484"/>
                    <a:gd name="connsiteX0" fmla="*/ 0 w 3066123"/>
                    <a:gd name="connsiteY0" fmla="*/ 0 h 971667"/>
                    <a:gd name="connsiteX1" fmla="*/ 3066123 w 3066123"/>
                    <a:gd name="connsiteY1" fmla="*/ 971667 h 971667"/>
                    <a:gd name="connsiteX2" fmla="*/ 3055106 w 3066123"/>
                    <a:gd name="connsiteY2" fmla="*/ 13200 h 971667"/>
                    <a:gd name="connsiteX3" fmla="*/ 0 w 3066123"/>
                    <a:gd name="connsiteY3" fmla="*/ 0 h 971667"/>
                    <a:gd name="connsiteX0" fmla="*/ 0 w 3064317"/>
                    <a:gd name="connsiteY0" fmla="*/ 0 h 968610"/>
                    <a:gd name="connsiteX1" fmla="*/ 3064317 w 3064317"/>
                    <a:gd name="connsiteY1" fmla="*/ 968610 h 968610"/>
                    <a:gd name="connsiteX2" fmla="*/ 3053300 w 3064317"/>
                    <a:gd name="connsiteY2" fmla="*/ 10143 h 968610"/>
                    <a:gd name="connsiteX3" fmla="*/ 0 w 3064317"/>
                    <a:gd name="connsiteY3" fmla="*/ 0 h 968610"/>
                    <a:gd name="connsiteX0" fmla="*/ 0 w 3046790"/>
                    <a:gd name="connsiteY0" fmla="*/ 0 h 965553"/>
                    <a:gd name="connsiteX1" fmla="*/ 3046790 w 3046790"/>
                    <a:gd name="connsiteY1" fmla="*/ 965553 h 965553"/>
                    <a:gd name="connsiteX2" fmla="*/ 3035773 w 3046790"/>
                    <a:gd name="connsiteY2" fmla="*/ 7086 h 965553"/>
                    <a:gd name="connsiteX3" fmla="*/ 0 w 3046790"/>
                    <a:gd name="connsiteY3" fmla="*/ 0 h 965553"/>
                    <a:gd name="connsiteX0" fmla="*/ 0 w 3037243"/>
                    <a:gd name="connsiteY0" fmla="*/ 0 h 947431"/>
                    <a:gd name="connsiteX1" fmla="*/ 3037243 w 3037243"/>
                    <a:gd name="connsiteY1" fmla="*/ 947431 h 947431"/>
                    <a:gd name="connsiteX2" fmla="*/ 3035773 w 3037243"/>
                    <a:gd name="connsiteY2" fmla="*/ 7086 h 947431"/>
                    <a:gd name="connsiteX3" fmla="*/ 0 w 3037243"/>
                    <a:gd name="connsiteY3" fmla="*/ 0 h 947431"/>
                    <a:gd name="connsiteX0" fmla="*/ 0 w 3037243"/>
                    <a:gd name="connsiteY0" fmla="*/ 8198 h 955629"/>
                    <a:gd name="connsiteX1" fmla="*/ 3037243 w 3037243"/>
                    <a:gd name="connsiteY1" fmla="*/ 955629 h 955629"/>
                    <a:gd name="connsiteX2" fmla="*/ 3034086 w 3037243"/>
                    <a:gd name="connsiteY2" fmla="*/ 0 h 955629"/>
                    <a:gd name="connsiteX3" fmla="*/ 0 w 3037243"/>
                    <a:gd name="connsiteY3" fmla="*/ 8198 h 955629"/>
                    <a:gd name="connsiteX0" fmla="*/ 0 w 3037243"/>
                    <a:gd name="connsiteY0" fmla="*/ 15621 h 963052"/>
                    <a:gd name="connsiteX1" fmla="*/ 3037243 w 3037243"/>
                    <a:gd name="connsiteY1" fmla="*/ 963052 h 963052"/>
                    <a:gd name="connsiteX2" fmla="*/ 3029779 w 3037243"/>
                    <a:gd name="connsiteY2" fmla="*/ 0 h 963052"/>
                    <a:gd name="connsiteX3" fmla="*/ 0 w 3037243"/>
                    <a:gd name="connsiteY3" fmla="*/ 15621 h 963052"/>
                    <a:gd name="connsiteX0" fmla="*/ 0 w 3037243"/>
                    <a:gd name="connsiteY0" fmla="*/ 15621 h 963052"/>
                    <a:gd name="connsiteX1" fmla="*/ 3037243 w 3037243"/>
                    <a:gd name="connsiteY1" fmla="*/ 963052 h 963052"/>
                    <a:gd name="connsiteX2" fmla="*/ 3029779 w 3037243"/>
                    <a:gd name="connsiteY2" fmla="*/ 0 h 963052"/>
                    <a:gd name="connsiteX3" fmla="*/ 0 w 3037243"/>
                    <a:gd name="connsiteY3" fmla="*/ 15621 h 963052"/>
                    <a:gd name="connsiteX0" fmla="*/ 0 w 3037243"/>
                    <a:gd name="connsiteY0" fmla="*/ 22919 h 970350"/>
                    <a:gd name="connsiteX1" fmla="*/ 3037243 w 3037243"/>
                    <a:gd name="connsiteY1" fmla="*/ 970350 h 970350"/>
                    <a:gd name="connsiteX2" fmla="*/ 3034587 w 3037243"/>
                    <a:gd name="connsiteY2" fmla="*/ 0 h 970350"/>
                    <a:gd name="connsiteX3" fmla="*/ 0 w 3037243"/>
                    <a:gd name="connsiteY3" fmla="*/ 22919 h 970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37243" h="970350">
                      <a:moveTo>
                        <a:pt x="0" y="22919"/>
                      </a:moveTo>
                      <a:lnTo>
                        <a:pt x="3037243" y="970350"/>
                      </a:lnTo>
                      <a:cubicBezTo>
                        <a:pt x="3036191" y="651807"/>
                        <a:pt x="3035639" y="318543"/>
                        <a:pt x="3034587" y="0"/>
                      </a:cubicBezTo>
                      <a:lnTo>
                        <a:pt x="0" y="22919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912812" y="1281896"/>
                  <a:ext cx="3200400" cy="45720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cs typeface="Arial" pitchFamily="34" charset="0"/>
                    </a:rPr>
                    <a:t>Advantage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5200142" y="1524000"/>
              <a:ext cx="6012808" cy="4267200"/>
              <a:chOff x="5200142" y="1524000"/>
              <a:chExt cx="6012808" cy="4267200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5200142" y="4648200"/>
                <a:ext cx="2142156" cy="1116013"/>
                <a:chOff x="2741613" y="3359150"/>
                <a:chExt cx="4616451" cy="2405063"/>
              </a:xfrm>
            </p:grpSpPr>
            <p:sp>
              <p:nvSpPr>
                <p:cNvPr id="1037" name="Freeform 13"/>
                <p:cNvSpPr>
                  <a:spLocks/>
                </p:cNvSpPr>
                <p:nvPr/>
              </p:nvSpPr>
              <p:spPr bwMode="auto">
                <a:xfrm>
                  <a:off x="2741613" y="3359150"/>
                  <a:ext cx="4130675" cy="1973263"/>
                </a:xfrm>
                <a:custGeom>
                  <a:avLst/>
                  <a:gdLst/>
                  <a:ahLst/>
                  <a:cxnLst>
                    <a:cxn ang="0">
                      <a:pos x="1492" y="3"/>
                    </a:cxn>
                    <a:cxn ang="0">
                      <a:pos x="1560" y="23"/>
                    </a:cxn>
                    <a:cxn ang="0">
                      <a:pos x="1663" y="69"/>
                    </a:cxn>
                    <a:cxn ang="0">
                      <a:pos x="1804" y="129"/>
                    </a:cxn>
                    <a:cxn ang="0">
                      <a:pos x="2053" y="210"/>
                    </a:cxn>
                    <a:cxn ang="0">
                      <a:pos x="2215" y="254"/>
                    </a:cxn>
                    <a:cxn ang="0">
                      <a:pos x="2346" y="286"/>
                    </a:cxn>
                    <a:cxn ang="0">
                      <a:pos x="2422" y="304"/>
                    </a:cxn>
                    <a:cxn ang="0">
                      <a:pos x="2469" y="1165"/>
                    </a:cxn>
                    <a:cxn ang="0">
                      <a:pos x="2130" y="1183"/>
                    </a:cxn>
                    <a:cxn ang="0">
                      <a:pos x="2014" y="1225"/>
                    </a:cxn>
                    <a:cxn ang="0">
                      <a:pos x="1870" y="1242"/>
                    </a:cxn>
                    <a:cxn ang="0">
                      <a:pos x="1721" y="1240"/>
                    </a:cxn>
                    <a:cxn ang="0">
                      <a:pos x="1592" y="1230"/>
                    </a:cxn>
                    <a:cxn ang="0">
                      <a:pos x="1485" y="1213"/>
                    </a:cxn>
                    <a:cxn ang="0">
                      <a:pos x="1355" y="1171"/>
                    </a:cxn>
                    <a:cxn ang="0">
                      <a:pos x="1225" y="1138"/>
                    </a:cxn>
                    <a:cxn ang="0">
                      <a:pos x="1061" y="1130"/>
                    </a:cxn>
                    <a:cxn ang="0">
                      <a:pos x="964" y="1106"/>
                    </a:cxn>
                    <a:cxn ang="0">
                      <a:pos x="897" y="1091"/>
                    </a:cxn>
                    <a:cxn ang="0">
                      <a:pos x="820" y="1071"/>
                    </a:cxn>
                    <a:cxn ang="0">
                      <a:pos x="756" y="1017"/>
                    </a:cxn>
                    <a:cxn ang="0">
                      <a:pos x="726" y="920"/>
                    </a:cxn>
                    <a:cxn ang="0">
                      <a:pos x="752" y="840"/>
                    </a:cxn>
                    <a:cxn ang="0">
                      <a:pos x="811" y="787"/>
                    </a:cxn>
                    <a:cxn ang="0">
                      <a:pos x="867" y="759"/>
                    </a:cxn>
                    <a:cxn ang="0">
                      <a:pos x="871" y="740"/>
                    </a:cxn>
                    <a:cxn ang="0">
                      <a:pos x="829" y="693"/>
                    </a:cxn>
                    <a:cxn ang="0">
                      <a:pos x="790" y="638"/>
                    </a:cxn>
                    <a:cxn ang="0">
                      <a:pos x="802" y="578"/>
                    </a:cxn>
                    <a:cxn ang="0">
                      <a:pos x="854" y="489"/>
                    </a:cxn>
                    <a:cxn ang="0">
                      <a:pos x="894" y="436"/>
                    </a:cxn>
                    <a:cxn ang="0">
                      <a:pos x="575" y="344"/>
                    </a:cxn>
                    <a:cxn ang="0">
                      <a:pos x="455" y="342"/>
                    </a:cxn>
                    <a:cxn ang="0">
                      <a:pos x="353" y="325"/>
                    </a:cxn>
                    <a:cxn ang="0">
                      <a:pos x="298" y="312"/>
                    </a:cxn>
                    <a:cxn ang="0">
                      <a:pos x="177" y="294"/>
                    </a:cxn>
                    <a:cxn ang="0">
                      <a:pos x="67" y="242"/>
                    </a:cxn>
                    <a:cxn ang="0">
                      <a:pos x="9" y="177"/>
                    </a:cxn>
                    <a:cxn ang="0">
                      <a:pos x="4" y="114"/>
                    </a:cxn>
                    <a:cxn ang="0">
                      <a:pos x="51" y="78"/>
                    </a:cxn>
                    <a:cxn ang="0">
                      <a:pos x="136" y="72"/>
                    </a:cxn>
                    <a:cxn ang="0">
                      <a:pos x="178" y="78"/>
                    </a:cxn>
                    <a:cxn ang="0">
                      <a:pos x="193" y="76"/>
                    </a:cxn>
                    <a:cxn ang="0">
                      <a:pos x="258" y="71"/>
                    </a:cxn>
                    <a:cxn ang="0">
                      <a:pos x="379" y="75"/>
                    </a:cxn>
                    <a:cxn ang="0">
                      <a:pos x="493" y="56"/>
                    </a:cxn>
                    <a:cxn ang="0">
                      <a:pos x="570" y="43"/>
                    </a:cxn>
                    <a:cxn ang="0">
                      <a:pos x="681" y="44"/>
                    </a:cxn>
                    <a:cxn ang="0">
                      <a:pos x="773" y="49"/>
                    </a:cxn>
                    <a:cxn ang="0">
                      <a:pos x="936" y="48"/>
                    </a:cxn>
                    <a:cxn ang="0">
                      <a:pos x="1072" y="38"/>
                    </a:cxn>
                    <a:cxn ang="0">
                      <a:pos x="1190" y="22"/>
                    </a:cxn>
                    <a:cxn ang="0">
                      <a:pos x="1230" y="17"/>
                    </a:cxn>
                    <a:cxn ang="0">
                      <a:pos x="1363" y="6"/>
                    </a:cxn>
                    <a:cxn ang="0">
                      <a:pos x="1445" y="0"/>
                    </a:cxn>
                  </a:cxnLst>
                  <a:rect l="0" t="0" r="r" b="b"/>
                  <a:pathLst>
                    <a:path w="2602" h="1243">
                      <a:moveTo>
                        <a:pt x="1445" y="0"/>
                      </a:moveTo>
                      <a:lnTo>
                        <a:pt x="1461" y="0"/>
                      </a:lnTo>
                      <a:lnTo>
                        <a:pt x="1477" y="0"/>
                      </a:lnTo>
                      <a:lnTo>
                        <a:pt x="1492" y="3"/>
                      </a:lnTo>
                      <a:lnTo>
                        <a:pt x="1508" y="6"/>
                      </a:lnTo>
                      <a:lnTo>
                        <a:pt x="1524" y="10"/>
                      </a:lnTo>
                      <a:lnTo>
                        <a:pt x="1542" y="16"/>
                      </a:lnTo>
                      <a:lnTo>
                        <a:pt x="1560" y="23"/>
                      </a:lnTo>
                      <a:lnTo>
                        <a:pt x="1581" y="31"/>
                      </a:lnTo>
                      <a:lnTo>
                        <a:pt x="1605" y="42"/>
                      </a:lnTo>
                      <a:lnTo>
                        <a:pt x="1632" y="55"/>
                      </a:lnTo>
                      <a:lnTo>
                        <a:pt x="1663" y="69"/>
                      </a:lnTo>
                      <a:lnTo>
                        <a:pt x="1697" y="85"/>
                      </a:lnTo>
                      <a:lnTo>
                        <a:pt x="1731" y="100"/>
                      </a:lnTo>
                      <a:lnTo>
                        <a:pt x="1766" y="114"/>
                      </a:lnTo>
                      <a:lnTo>
                        <a:pt x="1804" y="129"/>
                      </a:lnTo>
                      <a:lnTo>
                        <a:pt x="1843" y="143"/>
                      </a:lnTo>
                      <a:lnTo>
                        <a:pt x="1884" y="157"/>
                      </a:lnTo>
                      <a:lnTo>
                        <a:pt x="2011" y="197"/>
                      </a:lnTo>
                      <a:lnTo>
                        <a:pt x="2053" y="210"/>
                      </a:lnTo>
                      <a:lnTo>
                        <a:pt x="2096" y="221"/>
                      </a:lnTo>
                      <a:lnTo>
                        <a:pt x="2136" y="233"/>
                      </a:lnTo>
                      <a:lnTo>
                        <a:pt x="2177" y="243"/>
                      </a:lnTo>
                      <a:lnTo>
                        <a:pt x="2215" y="254"/>
                      </a:lnTo>
                      <a:lnTo>
                        <a:pt x="2252" y="263"/>
                      </a:lnTo>
                      <a:lnTo>
                        <a:pt x="2286" y="272"/>
                      </a:lnTo>
                      <a:lnTo>
                        <a:pt x="2317" y="280"/>
                      </a:lnTo>
                      <a:lnTo>
                        <a:pt x="2346" y="286"/>
                      </a:lnTo>
                      <a:lnTo>
                        <a:pt x="2371" y="292"/>
                      </a:lnTo>
                      <a:lnTo>
                        <a:pt x="2392" y="297"/>
                      </a:lnTo>
                      <a:lnTo>
                        <a:pt x="2409" y="301"/>
                      </a:lnTo>
                      <a:lnTo>
                        <a:pt x="2422" y="304"/>
                      </a:lnTo>
                      <a:lnTo>
                        <a:pt x="2430" y="305"/>
                      </a:lnTo>
                      <a:lnTo>
                        <a:pt x="2433" y="306"/>
                      </a:lnTo>
                      <a:lnTo>
                        <a:pt x="2602" y="633"/>
                      </a:lnTo>
                      <a:lnTo>
                        <a:pt x="2469" y="1165"/>
                      </a:lnTo>
                      <a:lnTo>
                        <a:pt x="2186" y="1130"/>
                      </a:lnTo>
                      <a:lnTo>
                        <a:pt x="2171" y="1150"/>
                      </a:lnTo>
                      <a:lnTo>
                        <a:pt x="2152" y="1168"/>
                      </a:lnTo>
                      <a:lnTo>
                        <a:pt x="2130" y="1183"/>
                      </a:lnTo>
                      <a:lnTo>
                        <a:pt x="2105" y="1197"/>
                      </a:lnTo>
                      <a:lnTo>
                        <a:pt x="2077" y="1208"/>
                      </a:lnTo>
                      <a:lnTo>
                        <a:pt x="2046" y="1217"/>
                      </a:lnTo>
                      <a:lnTo>
                        <a:pt x="2014" y="1225"/>
                      </a:lnTo>
                      <a:lnTo>
                        <a:pt x="1979" y="1232"/>
                      </a:lnTo>
                      <a:lnTo>
                        <a:pt x="1943" y="1237"/>
                      </a:lnTo>
                      <a:lnTo>
                        <a:pt x="1907" y="1239"/>
                      </a:lnTo>
                      <a:lnTo>
                        <a:pt x="1870" y="1242"/>
                      </a:lnTo>
                      <a:lnTo>
                        <a:pt x="1832" y="1243"/>
                      </a:lnTo>
                      <a:lnTo>
                        <a:pt x="1794" y="1243"/>
                      </a:lnTo>
                      <a:lnTo>
                        <a:pt x="1757" y="1242"/>
                      </a:lnTo>
                      <a:lnTo>
                        <a:pt x="1721" y="1240"/>
                      </a:lnTo>
                      <a:lnTo>
                        <a:pt x="1686" y="1239"/>
                      </a:lnTo>
                      <a:lnTo>
                        <a:pt x="1653" y="1236"/>
                      </a:lnTo>
                      <a:lnTo>
                        <a:pt x="1621" y="1233"/>
                      </a:lnTo>
                      <a:lnTo>
                        <a:pt x="1592" y="1230"/>
                      </a:lnTo>
                      <a:lnTo>
                        <a:pt x="1565" y="1226"/>
                      </a:lnTo>
                      <a:lnTo>
                        <a:pt x="1542" y="1224"/>
                      </a:lnTo>
                      <a:lnTo>
                        <a:pt x="1521" y="1220"/>
                      </a:lnTo>
                      <a:lnTo>
                        <a:pt x="1485" y="1213"/>
                      </a:lnTo>
                      <a:lnTo>
                        <a:pt x="1452" y="1203"/>
                      </a:lnTo>
                      <a:lnTo>
                        <a:pt x="1419" y="1193"/>
                      </a:lnTo>
                      <a:lnTo>
                        <a:pt x="1387" y="1183"/>
                      </a:lnTo>
                      <a:lnTo>
                        <a:pt x="1355" y="1171"/>
                      </a:lnTo>
                      <a:lnTo>
                        <a:pt x="1324" y="1161"/>
                      </a:lnTo>
                      <a:lnTo>
                        <a:pt x="1292" y="1151"/>
                      </a:lnTo>
                      <a:lnTo>
                        <a:pt x="1259" y="1143"/>
                      </a:lnTo>
                      <a:lnTo>
                        <a:pt x="1225" y="1138"/>
                      </a:lnTo>
                      <a:lnTo>
                        <a:pt x="1189" y="1134"/>
                      </a:lnTo>
                      <a:lnTo>
                        <a:pt x="1117" y="1134"/>
                      </a:lnTo>
                      <a:lnTo>
                        <a:pt x="1087" y="1133"/>
                      </a:lnTo>
                      <a:lnTo>
                        <a:pt x="1061" y="1130"/>
                      </a:lnTo>
                      <a:lnTo>
                        <a:pt x="1037" y="1127"/>
                      </a:lnTo>
                      <a:lnTo>
                        <a:pt x="1017" y="1122"/>
                      </a:lnTo>
                      <a:lnTo>
                        <a:pt x="997" y="1116"/>
                      </a:lnTo>
                      <a:lnTo>
                        <a:pt x="964" y="1106"/>
                      </a:lnTo>
                      <a:lnTo>
                        <a:pt x="948" y="1100"/>
                      </a:lnTo>
                      <a:lnTo>
                        <a:pt x="931" y="1096"/>
                      </a:lnTo>
                      <a:lnTo>
                        <a:pt x="914" y="1093"/>
                      </a:lnTo>
                      <a:lnTo>
                        <a:pt x="897" y="1091"/>
                      </a:lnTo>
                      <a:lnTo>
                        <a:pt x="877" y="1089"/>
                      </a:lnTo>
                      <a:lnTo>
                        <a:pt x="858" y="1084"/>
                      </a:lnTo>
                      <a:lnTo>
                        <a:pt x="839" y="1079"/>
                      </a:lnTo>
                      <a:lnTo>
                        <a:pt x="820" y="1071"/>
                      </a:lnTo>
                      <a:lnTo>
                        <a:pt x="802" y="1061"/>
                      </a:lnTo>
                      <a:lnTo>
                        <a:pt x="785" y="1049"/>
                      </a:lnTo>
                      <a:lnTo>
                        <a:pt x="770" y="1034"/>
                      </a:lnTo>
                      <a:lnTo>
                        <a:pt x="756" y="1017"/>
                      </a:lnTo>
                      <a:lnTo>
                        <a:pt x="745" y="998"/>
                      </a:lnTo>
                      <a:lnTo>
                        <a:pt x="736" y="974"/>
                      </a:lnTo>
                      <a:lnTo>
                        <a:pt x="730" y="949"/>
                      </a:lnTo>
                      <a:lnTo>
                        <a:pt x="726" y="920"/>
                      </a:lnTo>
                      <a:lnTo>
                        <a:pt x="727" y="897"/>
                      </a:lnTo>
                      <a:lnTo>
                        <a:pt x="732" y="876"/>
                      </a:lnTo>
                      <a:lnTo>
                        <a:pt x="740" y="857"/>
                      </a:lnTo>
                      <a:lnTo>
                        <a:pt x="752" y="840"/>
                      </a:lnTo>
                      <a:lnTo>
                        <a:pt x="765" y="824"/>
                      </a:lnTo>
                      <a:lnTo>
                        <a:pt x="779" y="810"/>
                      </a:lnTo>
                      <a:lnTo>
                        <a:pt x="795" y="797"/>
                      </a:lnTo>
                      <a:lnTo>
                        <a:pt x="811" y="787"/>
                      </a:lnTo>
                      <a:lnTo>
                        <a:pt x="827" y="778"/>
                      </a:lnTo>
                      <a:lnTo>
                        <a:pt x="842" y="771"/>
                      </a:lnTo>
                      <a:lnTo>
                        <a:pt x="856" y="764"/>
                      </a:lnTo>
                      <a:lnTo>
                        <a:pt x="867" y="759"/>
                      </a:lnTo>
                      <a:lnTo>
                        <a:pt x="876" y="756"/>
                      </a:lnTo>
                      <a:lnTo>
                        <a:pt x="882" y="755"/>
                      </a:lnTo>
                      <a:lnTo>
                        <a:pt x="884" y="754"/>
                      </a:lnTo>
                      <a:lnTo>
                        <a:pt x="871" y="740"/>
                      </a:lnTo>
                      <a:lnTo>
                        <a:pt x="862" y="731"/>
                      </a:lnTo>
                      <a:lnTo>
                        <a:pt x="852" y="719"/>
                      </a:lnTo>
                      <a:lnTo>
                        <a:pt x="841" y="706"/>
                      </a:lnTo>
                      <a:lnTo>
                        <a:pt x="829" y="693"/>
                      </a:lnTo>
                      <a:lnTo>
                        <a:pt x="817" y="678"/>
                      </a:lnTo>
                      <a:lnTo>
                        <a:pt x="805" y="663"/>
                      </a:lnTo>
                      <a:lnTo>
                        <a:pt x="794" y="647"/>
                      </a:lnTo>
                      <a:lnTo>
                        <a:pt x="790" y="638"/>
                      </a:lnTo>
                      <a:lnTo>
                        <a:pt x="789" y="625"/>
                      </a:lnTo>
                      <a:lnTo>
                        <a:pt x="791" y="610"/>
                      </a:lnTo>
                      <a:lnTo>
                        <a:pt x="795" y="595"/>
                      </a:lnTo>
                      <a:lnTo>
                        <a:pt x="802" y="578"/>
                      </a:lnTo>
                      <a:lnTo>
                        <a:pt x="811" y="561"/>
                      </a:lnTo>
                      <a:lnTo>
                        <a:pt x="821" y="542"/>
                      </a:lnTo>
                      <a:lnTo>
                        <a:pt x="831" y="524"/>
                      </a:lnTo>
                      <a:lnTo>
                        <a:pt x="854" y="489"/>
                      </a:lnTo>
                      <a:lnTo>
                        <a:pt x="866" y="473"/>
                      </a:lnTo>
                      <a:lnTo>
                        <a:pt x="876" y="459"/>
                      </a:lnTo>
                      <a:lnTo>
                        <a:pt x="886" y="446"/>
                      </a:lnTo>
                      <a:lnTo>
                        <a:pt x="894" y="436"/>
                      </a:lnTo>
                      <a:lnTo>
                        <a:pt x="901" y="428"/>
                      </a:lnTo>
                      <a:lnTo>
                        <a:pt x="905" y="422"/>
                      </a:lnTo>
                      <a:lnTo>
                        <a:pt x="906" y="421"/>
                      </a:lnTo>
                      <a:lnTo>
                        <a:pt x="575" y="344"/>
                      </a:lnTo>
                      <a:lnTo>
                        <a:pt x="545" y="346"/>
                      </a:lnTo>
                      <a:lnTo>
                        <a:pt x="515" y="345"/>
                      </a:lnTo>
                      <a:lnTo>
                        <a:pt x="484" y="344"/>
                      </a:lnTo>
                      <a:lnTo>
                        <a:pt x="455" y="342"/>
                      </a:lnTo>
                      <a:lnTo>
                        <a:pt x="427" y="338"/>
                      </a:lnTo>
                      <a:lnTo>
                        <a:pt x="400" y="334"/>
                      </a:lnTo>
                      <a:lnTo>
                        <a:pt x="375" y="329"/>
                      </a:lnTo>
                      <a:lnTo>
                        <a:pt x="353" y="325"/>
                      </a:lnTo>
                      <a:lnTo>
                        <a:pt x="334" y="321"/>
                      </a:lnTo>
                      <a:lnTo>
                        <a:pt x="318" y="317"/>
                      </a:lnTo>
                      <a:lnTo>
                        <a:pt x="305" y="314"/>
                      </a:lnTo>
                      <a:lnTo>
                        <a:pt x="298" y="312"/>
                      </a:lnTo>
                      <a:lnTo>
                        <a:pt x="296" y="312"/>
                      </a:lnTo>
                      <a:lnTo>
                        <a:pt x="253" y="308"/>
                      </a:lnTo>
                      <a:lnTo>
                        <a:pt x="214" y="302"/>
                      </a:lnTo>
                      <a:lnTo>
                        <a:pt x="177" y="294"/>
                      </a:lnTo>
                      <a:lnTo>
                        <a:pt x="145" y="283"/>
                      </a:lnTo>
                      <a:lnTo>
                        <a:pt x="116" y="271"/>
                      </a:lnTo>
                      <a:lnTo>
                        <a:pt x="89" y="257"/>
                      </a:lnTo>
                      <a:lnTo>
                        <a:pt x="67" y="242"/>
                      </a:lnTo>
                      <a:lnTo>
                        <a:pt x="48" y="226"/>
                      </a:lnTo>
                      <a:lnTo>
                        <a:pt x="31" y="210"/>
                      </a:lnTo>
                      <a:lnTo>
                        <a:pt x="19" y="194"/>
                      </a:lnTo>
                      <a:lnTo>
                        <a:pt x="9" y="177"/>
                      </a:lnTo>
                      <a:lnTo>
                        <a:pt x="3" y="160"/>
                      </a:lnTo>
                      <a:lnTo>
                        <a:pt x="0" y="143"/>
                      </a:lnTo>
                      <a:lnTo>
                        <a:pt x="1" y="128"/>
                      </a:lnTo>
                      <a:lnTo>
                        <a:pt x="4" y="114"/>
                      </a:lnTo>
                      <a:lnTo>
                        <a:pt x="12" y="101"/>
                      </a:lnTo>
                      <a:lnTo>
                        <a:pt x="23" y="91"/>
                      </a:lnTo>
                      <a:lnTo>
                        <a:pt x="36" y="83"/>
                      </a:lnTo>
                      <a:lnTo>
                        <a:pt x="51" y="78"/>
                      </a:lnTo>
                      <a:lnTo>
                        <a:pt x="68" y="74"/>
                      </a:lnTo>
                      <a:lnTo>
                        <a:pt x="85" y="71"/>
                      </a:lnTo>
                      <a:lnTo>
                        <a:pt x="119" y="71"/>
                      </a:lnTo>
                      <a:lnTo>
                        <a:pt x="136" y="72"/>
                      </a:lnTo>
                      <a:lnTo>
                        <a:pt x="150" y="74"/>
                      </a:lnTo>
                      <a:lnTo>
                        <a:pt x="162" y="76"/>
                      </a:lnTo>
                      <a:lnTo>
                        <a:pt x="172" y="78"/>
                      </a:lnTo>
                      <a:lnTo>
                        <a:pt x="178" y="78"/>
                      </a:lnTo>
                      <a:lnTo>
                        <a:pt x="180" y="79"/>
                      </a:lnTo>
                      <a:lnTo>
                        <a:pt x="182" y="78"/>
                      </a:lnTo>
                      <a:lnTo>
                        <a:pt x="186" y="78"/>
                      </a:lnTo>
                      <a:lnTo>
                        <a:pt x="193" y="76"/>
                      </a:lnTo>
                      <a:lnTo>
                        <a:pt x="205" y="74"/>
                      </a:lnTo>
                      <a:lnTo>
                        <a:pt x="219" y="72"/>
                      </a:lnTo>
                      <a:lnTo>
                        <a:pt x="237" y="71"/>
                      </a:lnTo>
                      <a:lnTo>
                        <a:pt x="258" y="71"/>
                      </a:lnTo>
                      <a:lnTo>
                        <a:pt x="282" y="72"/>
                      </a:lnTo>
                      <a:lnTo>
                        <a:pt x="312" y="74"/>
                      </a:lnTo>
                      <a:lnTo>
                        <a:pt x="346" y="76"/>
                      </a:lnTo>
                      <a:lnTo>
                        <a:pt x="379" y="75"/>
                      </a:lnTo>
                      <a:lnTo>
                        <a:pt x="411" y="71"/>
                      </a:lnTo>
                      <a:lnTo>
                        <a:pt x="441" y="67"/>
                      </a:lnTo>
                      <a:lnTo>
                        <a:pt x="469" y="62"/>
                      </a:lnTo>
                      <a:lnTo>
                        <a:pt x="493" y="56"/>
                      </a:lnTo>
                      <a:lnTo>
                        <a:pt x="514" y="51"/>
                      </a:lnTo>
                      <a:lnTo>
                        <a:pt x="530" y="47"/>
                      </a:lnTo>
                      <a:lnTo>
                        <a:pt x="550" y="44"/>
                      </a:lnTo>
                      <a:lnTo>
                        <a:pt x="570" y="43"/>
                      </a:lnTo>
                      <a:lnTo>
                        <a:pt x="589" y="42"/>
                      </a:lnTo>
                      <a:lnTo>
                        <a:pt x="606" y="43"/>
                      </a:lnTo>
                      <a:lnTo>
                        <a:pt x="621" y="44"/>
                      </a:lnTo>
                      <a:lnTo>
                        <a:pt x="681" y="44"/>
                      </a:lnTo>
                      <a:lnTo>
                        <a:pt x="705" y="46"/>
                      </a:lnTo>
                      <a:lnTo>
                        <a:pt x="733" y="47"/>
                      </a:lnTo>
                      <a:lnTo>
                        <a:pt x="750" y="48"/>
                      </a:lnTo>
                      <a:lnTo>
                        <a:pt x="773" y="49"/>
                      </a:lnTo>
                      <a:lnTo>
                        <a:pt x="800" y="49"/>
                      </a:lnTo>
                      <a:lnTo>
                        <a:pt x="830" y="50"/>
                      </a:lnTo>
                      <a:lnTo>
                        <a:pt x="864" y="50"/>
                      </a:lnTo>
                      <a:lnTo>
                        <a:pt x="936" y="48"/>
                      </a:lnTo>
                      <a:lnTo>
                        <a:pt x="972" y="47"/>
                      </a:lnTo>
                      <a:lnTo>
                        <a:pt x="1008" y="44"/>
                      </a:lnTo>
                      <a:lnTo>
                        <a:pt x="1041" y="41"/>
                      </a:lnTo>
                      <a:lnTo>
                        <a:pt x="1072" y="38"/>
                      </a:lnTo>
                      <a:lnTo>
                        <a:pt x="1109" y="32"/>
                      </a:lnTo>
                      <a:lnTo>
                        <a:pt x="1141" y="28"/>
                      </a:lnTo>
                      <a:lnTo>
                        <a:pt x="1168" y="24"/>
                      </a:lnTo>
                      <a:lnTo>
                        <a:pt x="1190" y="22"/>
                      </a:lnTo>
                      <a:lnTo>
                        <a:pt x="1208" y="20"/>
                      </a:lnTo>
                      <a:lnTo>
                        <a:pt x="1220" y="18"/>
                      </a:lnTo>
                      <a:lnTo>
                        <a:pt x="1228" y="17"/>
                      </a:lnTo>
                      <a:lnTo>
                        <a:pt x="1230" y="17"/>
                      </a:lnTo>
                      <a:lnTo>
                        <a:pt x="1270" y="15"/>
                      </a:lnTo>
                      <a:lnTo>
                        <a:pt x="1305" y="11"/>
                      </a:lnTo>
                      <a:lnTo>
                        <a:pt x="1336" y="8"/>
                      </a:lnTo>
                      <a:lnTo>
                        <a:pt x="1363" y="6"/>
                      </a:lnTo>
                      <a:lnTo>
                        <a:pt x="1387" y="3"/>
                      </a:lnTo>
                      <a:lnTo>
                        <a:pt x="1408" y="1"/>
                      </a:lnTo>
                      <a:lnTo>
                        <a:pt x="1428" y="0"/>
                      </a:lnTo>
                      <a:lnTo>
                        <a:pt x="144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49A78">
                        <a:shade val="30000"/>
                        <a:satMod val="115000"/>
                      </a:srgbClr>
                    </a:gs>
                    <a:gs pos="50000">
                      <a:srgbClr val="B49A78">
                        <a:shade val="67500"/>
                        <a:satMod val="115000"/>
                      </a:srgbClr>
                    </a:gs>
                    <a:gs pos="100000">
                      <a:srgbClr val="B49A78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8" name="Freeform 14"/>
                <p:cNvSpPr>
                  <a:spLocks/>
                </p:cNvSpPr>
                <p:nvPr/>
              </p:nvSpPr>
              <p:spPr bwMode="auto">
                <a:xfrm>
                  <a:off x="6400801" y="3683000"/>
                  <a:ext cx="957263" cy="2081213"/>
                </a:xfrm>
                <a:custGeom>
                  <a:avLst/>
                  <a:gdLst/>
                  <a:ahLst/>
                  <a:cxnLst>
                    <a:cxn ang="0">
                      <a:pos x="365" y="0"/>
                    </a:cxn>
                    <a:cxn ang="0">
                      <a:pos x="379" y="0"/>
                    </a:cxn>
                    <a:cxn ang="0">
                      <a:pos x="396" y="1"/>
                    </a:cxn>
                    <a:cxn ang="0">
                      <a:pos x="416" y="3"/>
                    </a:cxn>
                    <a:cxn ang="0">
                      <a:pos x="438" y="5"/>
                    </a:cxn>
                    <a:cxn ang="0">
                      <a:pos x="460" y="7"/>
                    </a:cxn>
                    <a:cxn ang="0">
                      <a:pos x="483" y="10"/>
                    </a:cxn>
                    <a:cxn ang="0">
                      <a:pos x="506" y="12"/>
                    </a:cxn>
                    <a:cxn ang="0">
                      <a:pos x="528" y="14"/>
                    </a:cxn>
                    <a:cxn ang="0">
                      <a:pos x="548" y="17"/>
                    </a:cxn>
                    <a:cxn ang="0">
                      <a:pos x="566" y="20"/>
                    </a:cxn>
                    <a:cxn ang="0">
                      <a:pos x="581" y="22"/>
                    </a:cxn>
                    <a:cxn ang="0">
                      <a:pos x="593" y="23"/>
                    </a:cxn>
                    <a:cxn ang="0">
                      <a:pos x="600" y="24"/>
                    </a:cxn>
                    <a:cxn ang="0">
                      <a:pos x="603" y="24"/>
                    </a:cxn>
                    <a:cxn ang="0">
                      <a:pos x="603" y="1311"/>
                    </a:cxn>
                    <a:cxn ang="0">
                      <a:pos x="212" y="1247"/>
                    </a:cxn>
                    <a:cxn ang="0">
                      <a:pos x="110" y="1117"/>
                    </a:cxn>
                    <a:cxn ang="0">
                      <a:pos x="109" y="1115"/>
                    </a:cxn>
                    <a:cxn ang="0">
                      <a:pos x="106" y="1109"/>
                    </a:cxn>
                    <a:cxn ang="0">
                      <a:pos x="94" y="1084"/>
                    </a:cxn>
                    <a:cxn ang="0">
                      <a:pos x="86" y="1066"/>
                    </a:cxn>
                    <a:cxn ang="0">
                      <a:pos x="76" y="1046"/>
                    </a:cxn>
                    <a:cxn ang="0">
                      <a:pos x="66" y="1021"/>
                    </a:cxn>
                    <a:cxn ang="0">
                      <a:pos x="56" y="994"/>
                    </a:cxn>
                    <a:cxn ang="0">
                      <a:pos x="46" y="964"/>
                    </a:cxn>
                    <a:cxn ang="0">
                      <a:pos x="36" y="931"/>
                    </a:cxn>
                    <a:cxn ang="0">
                      <a:pos x="26" y="895"/>
                    </a:cxn>
                    <a:cxn ang="0">
                      <a:pos x="19" y="856"/>
                    </a:cxn>
                    <a:cxn ang="0">
                      <a:pos x="11" y="816"/>
                    </a:cxn>
                    <a:cxn ang="0">
                      <a:pos x="5" y="773"/>
                    </a:cxn>
                    <a:cxn ang="0">
                      <a:pos x="2" y="729"/>
                    </a:cxn>
                    <a:cxn ang="0">
                      <a:pos x="0" y="683"/>
                    </a:cxn>
                    <a:cxn ang="0">
                      <a:pos x="1" y="635"/>
                    </a:cxn>
                    <a:cxn ang="0">
                      <a:pos x="4" y="585"/>
                    </a:cxn>
                    <a:cxn ang="0">
                      <a:pos x="11" y="535"/>
                    </a:cxn>
                    <a:cxn ang="0">
                      <a:pos x="21" y="482"/>
                    </a:cxn>
                    <a:cxn ang="0">
                      <a:pos x="35" y="430"/>
                    </a:cxn>
                    <a:cxn ang="0">
                      <a:pos x="53" y="377"/>
                    </a:cxn>
                    <a:cxn ang="0">
                      <a:pos x="76" y="323"/>
                    </a:cxn>
                    <a:cxn ang="0">
                      <a:pos x="102" y="268"/>
                    </a:cxn>
                    <a:cxn ang="0">
                      <a:pos x="134" y="213"/>
                    </a:cxn>
                    <a:cxn ang="0">
                      <a:pos x="171" y="158"/>
                    </a:cxn>
                    <a:cxn ang="0">
                      <a:pos x="214" y="104"/>
                    </a:cxn>
                    <a:cxn ang="0">
                      <a:pos x="263" y="49"/>
                    </a:cxn>
                    <a:cxn ang="0">
                      <a:pos x="269" y="43"/>
                    </a:cxn>
                    <a:cxn ang="0">
                      <a:pos x="276" y="37"/>
                    </a:cxn>
                    <a:cxn ang="0">
                      <a:pos x="287" y="29"/>
                    </a:cxn>
                    <a:cxn ang="0">
                      <a:pos x="298" y="21"/>
                    </a:cxn>
                    <a:cxn ang="0">
                      <a:pos x="313" y="13"/>
                    </a:cxn>
                    <a:cxn ang="0">
                      <a:pos x="329" y="6"/>
                    </a:cxn>
                    <a:cxn ang="0">
                      <a:pos x="347" y="2"/>
                    </a:cxn>
                    <a:cxn ang="0">
                      <a:pos x="365" y="0"/>
                    </a:cxn>
                  </a:cxnLst>
                  <a:rect l="0" t="0" r="r" b="b"/>
                  <a:pathLst>
                    <a:path w="603" h="1311">
                      <a:moveTo>
                        <a:pt x="365" y="0"/>
                      </a:moveTo>
                      <a:lnTo>
                        <a:pt x="379" y="0"/>
                      </a:lnTo>
                      <a:lnTo>
                        <a:pt x="396" y="1"/>
                      </a:lnTo>
                      <a:lnTo>
                        <a:pt x="416" y="3"/>
                      </a:lnTo>
                      <a:lnTo>
                        <a:pt x="438" y="5"/>
                      </a:lnTo>
                      <a:lnTo>
                        <a:pt x="460" y="7"/>
                      </a:lnTo>
                      <a:lnTo>
                        <a:pt x="483" y="10"/>
                      </a:lnTo>
                      <a:lnTo>
                        <a:pt x="506" y="12"/>
                      </a:lnTo>
                      <a:lnTo>
                        <a:pt x="528" y="14"/>
                      </a:lnTo>
                      <a:lnTo>
                        <a:pt x="548" y="17"/>
                      </a:lnTo>
                      <a:lnTo>
                        <a:pt x="566" y="20"/>
                      </a:lnTo>
                      <a:lnTo>
                        <a:pt x="581" y="22"/>
                      </a:lnTo>
                      <a:lnTo>
                        <a:pt x="593" y="23"/>
                      </a:lnTo>
                      <a:lnTo>
                        <a:pt x="600" y="24"/>
                      </a:lnTo>
                      <a:lnTo>
                        <a:pt x="603" y="24"/>
                      </a:lnTo>
                      <a:lnTo>
                        <a:pt x="603" y="1311"/>
                      </a:lnTo>
                      <a:lnTo>
                        <a:pt x="212" y="1247"/>
                      </a:lnTo>
                      <a:lnTo>
                        <a:pt x="110" y="1117"/>
                      </a:lnTo>
                      <a:lnTo>
                        <a:pt x="109" y="1115"/>
                      </a:lnTo>
                      <a:lnTo>
                        <a:pt x="106" y="1109"/>
                      </a:lnTo>
                      <a:lnTo>
                        <a:pt x="94" y="1084"/>
                      </a:lnTo>
                      <a:lnTo>
                        <a:pt x="86" y="1066"/>
                      </a:lnTo>
                      <a:lnTo>
                        <a:pt x="76" y="1046"/>
                      </a:lnTo>
                      <a:lnTo>
                        <a:pt x="66" y="1021"/>
                      </a:lnTo>
                      <a:lnTo>
                        <a:pt x="56" y="994"/>
                      </a:lnTo>
                      <a:lnTo>
                        <a:pt x="46" y="964"/>
                      </a:lnTo>
                      <a:lnTo>
                        <a:pt x="36" y="931"/>
                      </a:lnTo>
                      <a:lnTo>
                        <a:pt x="26" y="895"/>
                      </a:lnTo>
                      <a:lnTo>
                        <a:pt x="19" y="856"/>
                      </a:lnTo>
                      <a:lnTo>
                        <a:pt x="11" y="816"/>
                      </a:lnTo>
                      <a:lnTo>
                        <a:pt x="5" y="773"/>
                      </a:lnTo>
                      <a:lnTo>
                        <a:pt x="2" y="729"/>
                      </a:lnTo>
                      <a:lnTo>
                        <a:pt x="0" y="683"/>
                      </a:lnTo>
                      <a:lnTo>
                        <a:pt x="1" y="635"/>
                      </a:lnTo>
                      <a:lnTo>
                        <a:pt x="4" y="585"/>
                      </a:lnTo>
                      <a:lnTo>
                        <a:pt x="11" y="535"/>
                      </a:lnTo>
                      <a:lnTo>
                        <a:pt x="21" y="482"/>
                      </a:lnTo>
                      <a:lnTo>
                        <a:pt x="35" y="430"/>
                      </a:lnTo>
                      <a:lnTo>
                        <a:pt x="53" y="377"/>
                      </a:lnTo>
                      <a:lnTo>
                        <a:pt x="76" y="323"/>
                      </a:lnTo>
                      <a:lnTo>
                        <a:pt x="102" y="268"/>
                      </a:lnTo>
                      <a:lnTo>
                        <a:pt x="134" y="213"/>
                      </a:lnTo>
                      <a:lnTo>
                        <a:pt x="171" y="158"/>
                      </a:lnTo>
                      <a:lnTo>
                        <a:pt x="214" y="104"/>
                      </a:lnTo>
                      <a:lnTo>
                        <a:pt x="263" y="49"/>
                      </a:lnTo>
                      <a:lnTo>
                        <a:pt x="269" y="43"/>
                      </a:lnTo>
                      <a:lnTo>
                        <a:pt x="276" y="37"/>
                      </a:lnTo>
                      <a:lnTo>
                        <a:pt x="287" y="29"/>
                      </a:lnTo>
                      <a:lnTo>
                        <a:pt x="298" y="21"/>
                      </a:lnTo>
                      <a:lnTo>
                        <a:pt x="313" y="13"/>
                      </a:lnTo>
                      <a:lnTo>
                        <a:pt x="329" y="6"/>
                      </a:lnTo>
                      <a:lnTo>
                        <a:pt x="347" y="2"/>
                      </a:lnTo>
                      <a:lnTo>
                        <a:pt x="36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9" name="Freeform 15"/>
                <p:cNvSpPr>
                  <a:spLocks/>
                </p:cNvSpPr>
                <p:nvPr/>
              </p:nvSpPr>
              <p:spPr bwMode="auto">
                <a:xfrm>
                  <a:off x="6237288" y="3719513"/>
                  <a:ext cx="633413" cy="1768475"/>
                </a:xfrm>
                <a:custGeom>
                  <a:avLst/>
                  <a:gdLst/>
                  <a:ahLst/>
                  <a:cxnLst>
                    <a:cxn ang="0">
                      <a:pos x="399" y="0"/>
                    </a:cxn>
                    <a:cxn ang="0">
                      <a:pos x="393" y="4"/>
                    </a:cxn>
                    <a:cxn ang="0">
                      <a:pos x="382" y="12"/>
                    </a:cxn>
                    <a:cxn ang="0">
                      <a:pos x="366" y="25"/>
                    </a:cxn>
                    <a:cxn ang="0">
                      <a:pos x="337" y="56"/>
                    </a:cxn>
                    <a:cxn ang="0">
                      <a:pos x="315" y="85"/>
                    </a:cxn>
                    <a:cxn ang="0">
                      <a:pos x="293" y="123"/>
                    </a:cxn>
                    <a:cxn ang="0">
                      <a:pos x="270" y="169"/>
                    </a:cxn>
                    <a:cxn ang="0">
                      <a:pos x="249" y="225"/>
                    </a:cxn>
                    <a:cxn ang="0">
                      <a:pos x="230" y="290"/>
                    </a:cxn>
                    <a:cxn ang="0">
                      <a:pos x="213" y="368"/>
                    </a:cxn>
                    <a:cxn ang="0">
                      <a:pos x="202" y="458"/>
                    </a:cxn>
                    <a:cxn ang="0">
                      <a:pos x="196" y="560"/>
                    </a:cxn>
                    <a:cxn ang="0">
                      <a:pos x="195" y="676"/>
                    </a:cxn>
                    <a:cxn ang="0">
                      <a:pos x="201" y="806"/>
                    </a:cxn>
                    <a:cxn ang="0">
                      <a:pos x="216" y="952"/>
                    </a:cxn>
                    <a:cxn ang="0">
                      <a:pos x="240" y="1114"/>
                    </a:cxn>
                    <a:cxn ang="0">
                      <a:pos x="228" y="1113"/>
                    </a:cxn>
                    <a:cxn ang="0">
                      <a:pos x="198" y="1107"/>
                    </a:cxn>
                    <a:cxn ang="0">
                      <a:pos x="156" y="1097"/>
                    </a:cxn>
                    <a:cxn ang="0">
                      <a:pos x="108" y="1079"/>
                    </a:cxn>
                    <a:cxn ang="0">
                      <a:pos x="62" y="1052"/>
                    </a:cxn>
                    <a:cxn ang="0">
                      <a:pos x="41" y="1033"/>
                    </a:cxn>
                    <a:cxn ang="0">
                      <a:pos x="39" y="1015"/>
                    </a:cxn>
                    <a:cxn ang="0">
                      <a:pos x="32" y="981"/>
                    </a:cxn>
                    <a:cxn ang="0">
                      <a:pos x="25" y="934"/>
                    </a:cxn>
                    <a:cxn ang="0">
                      <a:pos x="17" y="875"/>
                    </a:cxn>
                    <a:cxn ang="0">
                      <a:pos x="9" y="807"/>
                    </a:cxn>
                    <a:cxn ang="0">
                      <a:pos x="3" y="730"/>
                    </a:cxn>
                    <a:cxn ang="0">
                      <a:pos x="0" y="648"/>
                    </a:cxn>
                    <a:cxn ang="0">
                      <a:pos x="1" y="520"/>
                    </a:cxn>
                    <a:cxn ang="0">
                      <a:pos x="9" y="433"/>
                    </a:cxn>
                    <a:cxn ang="0">
                      <a:pos x="21" y="348"/>
                    </a:cxn>
                    <a:cxn ang="0">
                      <a:pos x="40" y="266"/>
                    </a:cxn>
                    <a:cxn ang="0">
                      <a:pos x="68" y="190"/>
                    </a:cxn>
                    <a:cxn ang="0">
                      <a:pos x="104" y="123"/>
                    </a:cxn>
                    <a:cxn ang="0">
                      <a:pos x="151" y="64"/>
                    </a:cxn>
                    <a:cxn ang="0">
                      <a:pos x="207" y="18"/>
                    </a:cxn>
                  </a:cxnLst>
                  <a:rect l="0" t="0" r="r" b="b"/>
                  <a:pathLst>
                    <a:path w="399" h="1114">
                      <a:moveTo>
                        <a:pt x="240" y="0"/>
                      </a:moveTo>
                      <a:lnTo>
                        <a:pt x="399" y="0"/>
                      </a:lnTo>
                      <a:lnTo>
                        <a:pt x="397" y="2"/>
                      </a:lnTo>
                      <a:lnTo>
                        <a:pt x="393" y="4"/>
                      </a:lnTo>
                      <a:lnTo>
                        <a:pt x="388" y="7"/>
                      </a:lnTo>
                      <a:lnTo>
                        <a:pt x="382" y="12"/>
                      </a:lnTo>
                      <a:lnTo>
                        <a:pt x="375" y="18"/>
                      </a:lnTo>
                      <a:lnTo>
                        <a:pt x="366" y="25"/>
                      </a:lnTo>
                      <a:lnTo>
                        <a:pt x="347" y="44"/>
                      </a:lnTo>
                      <a:lnTo>
                        <a:pt x="337" y="56"/>
                      </a:lnTo>
                      <a:lnTo>
                        <a:pt x="326" y="69"/>
                      </a:lnTo>
                      <a:lnTo>
                        <a:pt x="315" y="85"/>
                      </a:lnTo>
                      <a:lnTo>
                        <a:pt x="304" y="103"/>
                      </a:lnTo>
                      <a:lnTo>
                        <a:pt x="293" y="123"/>
                      </a:lnTo>
                      <a:lnTo>
                        <a:pt x="281" y="144"/>
                      </a:lnTo>
                      <a:lnTo>
                        <a:pt x="270" y="169"/>
                      </a:lnTo>
                      <a:lnTo>
                        <a:pt x="259" y="195"/>
                      </a:lnTo>
                      <a:lnTo>
                        <a:pt x="249" y="225"/>
                      </a:lnTo>
                      <a:lnTo>
                        <a:pt x="239" y="256"/>
                      </a:lnTo>
                      <a:lnTo>
                        <a:pt x="230" y="290"/>
                      </a:lnTo>
                      <a:lnTo>
                        <a:pt x="221" y="327"/>
                      </a:lnTo>
                      <a:lnTo>
                        <a:pt x="213" y="368"/>
                      </a:lnTo>
                      <a:lnTo>
                        <a:pt x="207" y="411"/>
                      </a:lnTo>
                      <a:lnTo>
                        <a:pt x="202" y="458"/>
                      </a:lnTo>
                      <a:lnTo>
                        <a:pt x="198" y="506"/>
                      </a:lnTo>
                      <a:lnTo>
                        <a:pt x="196" y="560"/>
                      </a:lnTo>
                      <a:lnTo>
                        <a:pt x="194" y="616"/>
                      </a:lnTo>
                      <a:lnTo>
                        <a:pt x="195" y="676"/>
                      </a:lnTo>
                      <a:lnTo>
                        <a:pt x="197" y="739"/>
                      </a:lnTo>
                      <a:lnTo>
                        <a:pt x="201" y="806"/>
                      </a:lnTo>
                      <a:lnTo>
                        <a:pt x="208" y="878"/>
                      </a:lnTo>
                      <a:lnTo>
                        <a:pt x="216" y="952"/>
                      </a:lnTo>
                      <a:lnTo>
                        <a:pt x="227" y="1031"/>
                      </a:lnTo>
                      <a:lnTo>
                        <a:pt x="240" y="1114"/>
                      </a:lnTo>
                      <a:lnTo>
                        <a:pt x="237" y="1114"/>
                      </a:lnTo>
                      <a:lnTo>
                        <a:pt x="228" y="1113"/>
                      </a:lnTo>
                      <a:lnTo>
                        <a:pt x="215" y="1111"/>
                      </a:lnTo>
                      <a:lnTo>
                        <a:pt x="198" y="1107"/>
                      </a:lnTo>
                      <a:lnTo>
                        <a:pt x="178" y="1103"/>
                      </a:lnTo>
                      <a:lnTo>
                        <a:pt x="156" y="1097"/>
                      </a:lnTo>
                      <a:lnTo>
                        <a:pt x="132" y="1089"/>
                      </a:lnTo>
                      <a:lnTo>
                        <a:pt x="108" y="1079"/>
                      </a:lnTo>
                      <a:lnTo>
                        <a:pt x="84" y="1067"/>
                      </a:lnTo>
                      <a:lnTo>
                        <a:pt x="62" y="1052"/>
                      </a:lnTo>
                      <a:lnTo>
                        <a:pt x="42" y="1036"/>
                      </a:lnTo>
                      <a:lnTo>
                        <a:pt x="41" y="1033"/>
                      </a:lnTo>
                      <a:lnTo>
                        <a:pt x="40" y="1027"/>
                      </a:lnTo>
                      <a:lnTo>
                        <a:pt x="39" y="1015"/>
                      </a:lnTo>
                      <a:lnTo>
                        <a:pt x="36" y="1000"/>
                      </a:lnTo>
                      <a:lnTo>
                        <a:pt x="32" y="981"/>
                      </a:lnTo>
                      <a:lnTo>
                        <a:pt x="29" y="959"/>
                      </a:lnTo>
                      <a:lnTo>
                        <a:pt x="25" y="934"/>
                      </a:lnTo>
                      <a:lnTo>
                        <a:pt x="21" y="906"/>
                      </a:lnTo>
                      <a:lnTo>
                        <a:pt x="17" y="875"/>
                      </a:lnTo>
                      <a:lnTo>
                        <a:pt x="13" y="842"/>
                      </a:lnTo>
                      <a:lnTo>
                        <a:pt x="9" y="807"/>
                      </a:lnTo>
                      <a:lnTo>
                        <a:pt x="7" y="769"/>
                      </a:lnTo>
                      <a:lnTo>
                        <a:pt x="3" y="730"/>
                      </a:lnTo>
                      <a:lnTo>
                        <a:pt x="1" y="690"/>
                      </a:lnTo>
                      <a:lnTo>
                        <a:pt x="0" y="648"/>
                      </a:lnTo>
                      <a:lnTo>
                        <a:pt x="0" y="563"/>
                      </a:lnTo>
                      <a:lnTo>
                        <a:pt x="1" y="520"/>
                      </a:lnTo>
                      <a:lnTo>
                        <a:pt x="4" y="476"/>
                      </a:lnTo>
                      <a:lnTo>
                        <a:pt x="9" y="433"/>
                      </a:lnTo>
                      <a:lnTo>
                        <a:pt x="14" y="389"/>
                      </a:lnTo>
                      <a:lnTo>
                        <a:pt x="21" y="348"/>
                      </a:lnTo>
                      <a:lnTo>
                        <a:pt x="30" y="306"/>
                      </a:lnTo>
                      <a:lnTo>
                        <a:pt x="40" y="266"/>
                      </a:lnTo>
                      <a:lnTo>
                        <a:pt x="54" y="227"/>
                      </a:lnTo>
                      <a:lnTo>
                        <a:pt x="68" y="190"/>
                      </a:lnTo>
                      <a:lnTo>
                        <a:pt x="85" y="155"/>
                      </a:lnTo>
                      <a:lnTo>
                        <a:pt x="104" y="123"/>
                      </a:lnTo>
                      <a:lnTo>
                        <a:pt x="126" y="92"/>
                      </a:lnTo>
                      <a:lnTo>
                        <a:pt x="151" y="64"/>
                      </a:lnTo>
                      <a:lnTo>
                        <a:pt x="177" y="39"/>
                      </a:lnTo>
                      <a:lnTo>
                        <a:pt x="207" y="18"/>
                      </a:lnTo>
                      <a:lnTo>
                        <a:pt x="24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9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9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51"/>
              <p:cNvGrpSpPr/>
              <p:nvPr/>
            </p:nvGrpSpPr>
            <p:grpSpPr>
              <a:xfrm>
                <a:off x="7250550" y="1524000"/>
                <a:ext cx="3962400" cy="4267200"/>
                <a:chOff x="912812" y="1281896"/>
                <a:chExt cx="3200400" cy="4267200"/>
              </a:xfrm>
            </p:grpSpPr>
            <p:sp>
              <p:nvSpPr>
                <p:cNvPr id="16" name="Rectangle 15"/>
                <p:cNvSpPr/>
                <p:nvPr/>
              </p:nvSpPr>
              <p:spPr>
                <a:xfrm>
                  <a:off x="989012" y="1281896"/>
                  <a:ext cx="3048000" cy="4267200"/>
                </a:xfrm>
                <a:prstGeom prst="rect">
                  <a:avLst/>
                </a:prstGeom>
                <a:solidFill>
                  <a:schemeClr val="bg1">
                    <a:lumMod val="85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74320" tIns="731520" rIns="274320" rtlCol="0" anchor="t" anchorCtr="0"/>
                <a:lstStyle/>
                <a:p>
                  <a:pPr lvl="0">
                    <a:lnSpc>
                      <a:spcPct val="140000"/>
                    </a:lnSpc>
                  </a:pPr>
                  <a:endParaRPr lang="en-US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>
                  <a:off x="994564" y="1688292"/>
                  <a:ext cx="3037243" cy="970350"/>
                </a:xfrm>
                <a:custGeom>
                  <a:avLst/>
                  <a:gdLst>
                    <a:gd name="connsiteX0" fmla="*/ 1836 w 3573137"/>
                    <a:gd name="connsiteY0" fmla="*/ 159744 h 1131064"/>
                    <a:gd name="connsiteX1" fmla="*/ 3064525 w 3573137"/>
                    <a:gd name="connsiteY1" fmla="*/ 1129228 h 1131064"/>
                    <a:gd name="connsiteX2" fmla="*/ 3053508 w 3573137"/>
                    <a:gd name="connsiteY2" fmla="*/ 170761 h 1131064"/>
                    <a:gd name="connsiteX3" fmla="*/ 1836 w 3573137"/>
                    <a:gd name="connsiteY3" fmla="*/ 159744 h 1131064"/>
                    <a:gd name="connsiteX0" fmla="*/ 0 w 3571301"/>
                    <a:gd name="connsiteY0" fmla="*/ 0 h 971320"/>
                    <a:gd name="connsiteX1" fmla="*/ 3062689 w 3571301"/>
                    <a:gd name="connsiteY1" fmla="*/ 969484 h 971320"/>
                    <a:gd name="connsiteX2" fmla="*/ 3051672 w 3571301"/>
                    <a:gd name="connsiteY2" fmla="*/ 11017 h 971320"/>
                    <a:gd name="connsiteX3" fmla="*/ 0 w 3571301"/>
                    <a:gd name="connsiteY3" fmla="*/ 0 h 971320"/>
                    <a:gd name="connsiteX0" fmla="*/ 0 w 3571301"/>
                    <a:gd name="connsiteY0" fmla="*/ 0 h 971320"/>
                    <a:gd name="connsiteX1" fmla="*/ 3062689 w 3571301"/>
                    <a:gd name="connsiteY1" fmla="*/ 969484 h 971320"/>
                    <a:gd name="connsiteX2" fmla="*/ 3051672 w 3571301"/>
                    <a:gd name="connsiteY2" fmla="*/ 11017 h 971320"/>
                    <a:gd name="connsiteX3" fmla="*/ 0 w 3571301"/>
                    <a:gd name="connsiteY3" fmla="*/ 0 h 971320"/>
                    <a:gd name="connsiteX0" fmla="*/ 0 w 3062689"/>
                    <a:gd name="connsiteY0" fmla="*/ 0 h 969484"/>
                    <a:gd name="connsiteX1" fmla="*/ 3062689 w 3062689"/>
                    <a:gd name="connsiteY1" fmla="*/ 969484 h 969484"/>
                    <a:gd name="connsiteX2" fmla="*/ 3051672 w 3062689"/>
                    <a:gd name="connsiteY2" fmla="*/ 11017 h 969484"/>
                    <a:gd name="connsiteX3" fmla="*/ 0 w 3062689"/>
                    <a:gd name="connsiteY3" fmla="*/ 0 h 969484"/>
                    <a:gd name="connsiteX0" fmla="*/ 0 w 3062689"/>
                    <a:gd name="connsiteY0" fmla="*/ 0 h 969484"/>
                    <a:gd name="connsiteX1" fmla="*/ 3062689 w 3062689"/>
                    <a:gd name="connsiteY1" fmla="*/ 969484 h 969484"/>
                    <a:gd name="connsiteX2" fmla="*/ 3051672 w 3062689"/>
                    <a:gd name="connsiteY2" fmla="*/ 11017 h 969484"/>
                    <a:gd name="connsiteX3" fmla="*/ 0 w 3062689"/>
                    <a:gd name="connsiteY3" fmla="*/ 0 h 969484"/>
                    <a:gd name="connsiteX0" fmla="*/ 0 w 3066123"/>
                    <a:gd name="connsiteY0" fmla="*/ 0 h 971667"/>
                    <a:gd name="connsiteX1" fmla="*/ 3066123 w 3066123"/>
                    <a:gd name="connsiteY1" fmla="*/ 971667 h 971667"/>
                    <a:gd name="connsiteX2" fmla="*/ 3055106 w 3066123"/>
                    <a:gd name="connsiteY2" fmla="*/ 13200 h 971667"/>
                    <a:gd name="connsiteX3" fmla="*/ 0 w 3066123"/>
                    <a:gd name="connsiteY3" fmla="*/ 0 h 971667"/>
                    <a:gd name="connsiteX0" fmla="*/ 0 w 3064317"/>
                    <a:gd name="connsiteY0" fmla="*/ 0 h 968610"/>
                    <a:gd name="connsiteX1" fmla="*/ 3064317 w 3064317"/>
                    <a:gd name="connsiteY1" fmla="*/ 968610 h 968610"/>
                    <a:gd name="connsiteX2" fmla="*/ 3053300 w 3064317"/>
                    <a:gd name="connsiteY2" fmla="*/ 10143 h 968610"/>
                    <a:gd name="connsiteX3" fmla="*/ 0 w 3064317"/>
                    <a:gd name="connsiteY3" fmla="*/ 0 h 968610"/>
                    <a:gd name="connsiteX0" fmla="*/ 0 w 3046790"/>
                    <a:gd name="connsiteY0" fmla="*/ 0 h 965553"/>
                    <a:gd name="connsiteX1" fmla="*/ 3046790 w 3046790"/>
                    <a:gd name="connsiteY1" fmla="*/ 965553 h 965553"/>
                    <a:gd name="connsiteX2" fmla="*/ 3035773 w 3046790"/>
                    <a:gd name="connsiteY2" fmla="*/ 7086 h 965553"/>
                    <a:gd name="connsiteX3" fmla="*/ 0 w 3046790"/>
                    <a:gd name="connsiteY3" fmla="*/ 0 h 965553"/>
                    <a:gd name="connsiteX0" fmla="*/ 0 w 3037243"/>
                    <a:gd name="connsiteY0" fmla="*/ 0 h 947431"/>
                    <a:gd name="connsiteX1" fmla="*/ 3037243 w 3037243"/>
                    <a:gd name="connsiteY1" fmla="*/ 947431 h 947431"/>
                    <a:gd name="connsiteX2" fmla="*/ 3035773 w 3037243"/>
                    <a:gd name="connsiteY2" fmla="*/ 7086 h 947431"/>
                    <a:gd name="connsiteX3" fmla="*/ 0 w 3037243"/>
                    <a:gd name="connsiteY3" fmla="*/ 0 h 947431"/>
                    <a:gd name="connsiteX0" fmla="*/ 0 w 3037243"/>
                    <a:gd name="connsiteY0" fmla="*/ 8198 h 955629"/>
                    <a:gd name="connsiteX1" fmla="*/ 3037243 w 3037243"/>
                    <a:gd name="connsiteY1" fmla="*/ 955629 h 955629"/>
                    <a:gd name="connsiteX2" fmla="*/ 3034086 w 3037243"/>
                    <a:gd name="connsiteY2" fmla="*/ 0 h 955629"/>
                    <a:gd name="connsiteX3" fmla="*/ 0 w 3037243"/>
                    <a:gd name="connsiteY3" fmla="*/ 8198 h 955629"/>
                    <a:gd name="connsiteX0" fmla="*/ 0 w 3037243"/>
                    <a:gd name="connsiteY0" fmla="*/ 15621 h 963052"/>
                    <a:gd name="connsiteX1" fmla="*/ 3037243 w 3037243"/>
                    <a:gd name="connsiteY1" fmla="*/ 963052 h 963052"/>
                    <a:gd name="connsiteX2" fmla="*/ 3029779 w 3037243"/>
                    <a:gd name="connsiteY2" fmla="*/ 0 h 963052"/>
                    <a:gd name="connsiteX3" fmla="*/ 0 w 3037243"/>
                    <a:gd name="connsiteY3" fmla="*/ 15621 h 963052"/>
                    <a:gd name="connsiteX0" fmla="*/ 0 w 3037243"/>
                    <a:gd name="connsiteY0" fmla="*/ 15621 h 963052"/>
                    <a:gd name="connsiteX1" fmla="*/ 3037243 w 3037243"/>
                    <a:gd name="connsiteY1" fmla="*/ 963052 h 963052"/>
                    <a:gd name="connsiteX2" fmla="*/ 3029779 w 3037243"/>
                    <a:gd name="connsiteY2" fmla="*/ 0 h 963052"/>
                    <a:gd name="connsiteX3" fmla="*/ 0 w 3037243"/>
                    <a:gd name="connsiteY3" fmla="*/ 15621 h 963052"/>
                    <a:gd name="connsiteX0" fmla="*/ 0 w 3037243"/>
                    <a:gd name="connsiteY0" fmla="*/ 22919 h 970350"/>
                    <a:gd name="connsiteX1" fmla="*/ 3037243 w 3037243"/>
                    <a:gd name="connsiteY1" fmla="*/ 970350 h 970350"/>
                    <a:gd name="connsiteX2" fmla="*/ 3034587 w 3037243"/>
                    <a:gd name="connsiteY2" fmla="*/ 0 h 970350"/>
                    <a:gd name="connsiteX3" fmla="*/ 0 w 3037243"/>
                    <a:gd name="connsiteY3" fmla="*/ 22919 h 970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37243" h="970350">
                      <a:moveTo>
                        <a:pt x="0" y="22919"/>
                      </a:moveTo>
                      <a:lnTo>
                        <a:pt x="3037243" y="970350"/>
                      </a:lnTo>
                      <a:cubicBezTo>
                        <a:pt x="3036191" y="651807"/>
                        <a:pt x="3035639" y="318543"/>
                        <a:pt x="3034587" y="0"/>
                      </a:cubicBezTo>
                      <a:lnTo>
                        <a:pt x="0" y="22919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912812" y="1281896"/>
                  <a:ext cx="3200400" cy="4572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cs typeface="Arial" pitchFamily="34" charset="0"/>
                    </a:rPr>
                    <a:t>Disadvantage</a:t>
                  </a:r>
                </a:p>
              </p:txBody>
            </p:sp>
          </p:grpSp>
        </p:grpSp>
      </p:grpSp>
      <p:sp>
        <p:nvSpPr>
          <p:cNvPr id="24" name="Title 3">
            <a:extLst>
              <a:ext uri="{FF2B5EF4-FFF2-40B4-BE49-F238E27FC236}">
                <a16:creationId xmlns:a16="http://schemas.microsoft.com/office/drawing/2014/main" id="{3EB06A22-5020-404C-BD21-9E4B2EA60C3A}"/>
              </a:ext>
            </a:extLst>
          </p:cNvPr>
          <p:cNvSpPr txBox="1">
            <a:spLocks/>
          </p:cNvSpPr>
          <p:nvPr/>
        </p:nvSpPr>
        <p:spPr>
          <a:xfrm>
            <a:off x="94623" y="10579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/>
            <a:r>
              <a:rPr lang="en-US" sz="3600" b="1" dirty="0">
                <a:solidFill>
                  <a:prstClr val="black"/>
                </a:solidFill>
                <a:latin typeface="Cooper Black" panose="0208090404030B020404" pitchFamily="18" charset="0"/>
              </a:rPr>
              <a:t>Advantage and Disadvantage of Embedded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D3993A-C60F-4446-8A7C-3DC5F674A5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27242"/>
            <a:ext cx="716699" cy="707887"/>
          </a:xfrm>
          <a:prstGeom prst="rect">
            <a:avLst/>
          </a:prstGeom>
        </p:spPr>
      </p:pic>
      <p:sp>
        <p:nvSpPr>
          <p:cNvPr id="26" name="Footer Placeholder 45">
            <a:extLst>
              <a:ext uri="{FF2B5EF4-FFF2-40B4-BE49-F238E27FC236}">
                <a16:creationId xmlns:a16="http://schemas.microsoft.com/office/drawing/2014/main" id="{ADE45FB1-699B-4071-9E27-8D99804F6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C5C4B-018C-474D-8580-58CE2137CB71}"/>
              </a:ext>
            </a:extLst>
          </p:cNvPr>
          <p:cNvSpPr txBox="1"/>
          <p:nvPr/>
        </p:nvSpPr>
        <p:spPr>
          <a:xfrm>
            <a:off x="1252904" y="2312216"/>
            <a:ext cx="37603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Confusion is gone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need to create RFC –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is much easier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is at one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Still use this system as a HUB in future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2341BE-7143-423F-9B15-C8EA05A3D455}"/>
              </a:ext>
            </a:extLst>
          </p:cNvPr>
          <p:cNvSpPr txBox="1"/>
          <p:nvPr/>
        </p:nvSpPr>
        <p:spPr>
          <a:xfrm>
            <a:off x="7577324" y="2312447"/>
            <a:ext cx="35812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be on SAP NetWeaver 7.4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system is down, both fiori and classical functionality will not work.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C83226-3399-4B56-94FE-3F48EC30CB53}"/>
              </a:ext>
            </a:extLst>
          </p:cNvPr>
          <p:cNvSpPr txBox="1"/>
          <p:nvPr/>
        </p:nvSpPr>
        <p:spPr>
          <a:xfrm>
            <a:off x="261764" y="896527"/>
            <a:ext cx="11591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When we call a service, it loads a service document, a service document includes multiple OData Entity Sets inside. Each service also has a metadata document which explains about properties inside of each entity set.</a:t>
            </a:r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Document (Collection of Entity Sets)</a:t>
            </a:r>
            <a:r>
              <a:rPr lang="en-US" dirty="0"/>
              <a:t> – 1 Entity Set = 1 DB Table</a:t>
            </a:r>
          </a:p>
          <a:p>
            <a:pPr algn="just"/>
            <a:r>
              <a:rPr lang="en-US" dirty="0">
                <a:hlinkClick r:id="rId2"/>
              </a:rPr>
              <a:t>https://services.odata.org/V2/(S(gte5obp1xr5gdvcqffzwbrwq))/OData/OData.svc/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metadata (/$metadata)</a:t>
            </a:r>
            <a:r>
              <a:rPr lang="en-US" dirty="0"/>
              <a:t> – all the entity types and entity sets</a:t>
            </a:r>
          </a:p>
          <a:p>
            <a:pPr algn="just"/>
            <a:r>
              <a:rPr lang="en-US" dirty="0"/>
              <a:t>Entity Type is the blue print of data set, entity set is the access point of actual data</a:t>
            </a:r>
          </a:p>
          <a:p>
            <a:pPr algn="just"/>
            <a:r>
              <a:rPr lang="en-US" dirty="0">
                <a:hlinkClick r:id="rId3"/>
              </a:rPr>
              <a:t>https://services.odata.org/V2/(S(gte5obp1xr5gdvcqffzwbrwq))/OData/OData.svc/$metadata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/>
              <a:t>Access Multiple Records of an Entity Set (SELECT * FROM dB table)</a:t>
            </a:r>
          </a:p>
          <a:p>
            <a:pPr algn="just"/>
            <a:r>
              <a:rPr lang="en-US" dirty="0">
                <a:hlinkClick r:id="rId4"/>
              </a:rPr>
              <a:t>https://services.odata.org/V2/(S(gte5obp1xr5gdvcqffzwbrwq))/OData/OData.svc/Products?$format=json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B2996-8015-4732-9A76-3EB6485106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CCBACB90-5F0C-4501-8F70-6524A457E4E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OData Basic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8DB3546-B5F6-421D-9E90-F0C9E6BA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542292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B1B8B7-132E-4274-8D79-D57240A1C6D4}"/>
              </a:ext>
            </a:extLst>
          </p:cNvPr>
          <p:cNvSpPr txBox="1"/>
          <p:nvPr/>
        </p:nvSpPr>
        <p:spPr>
          <a:xfrm>
            <a:off x="286327" y="2142836"/>
            <a:ext cx="11841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http(s)://</a:t>
            </a:r>
            <a:r>
              <a:rPr lang="en-US" sz="2400" dirty="0" err="1"/>
              <a:t>hostname:port</a:t>
            </a:r>
            <a:r>
              <a:rPr lang="en-US" sz="2400" dirty="0"/>
              <a:t>/sap/</a:t>
            </a:r>
            <a:r>
              <a:rPr lang="en-US" sz="2400" dirty="0" err="1"/>
              <a:t>opu</a:t>
            </a:r>
            <a:r>
              <a:rPr lang="en-US" sz="2400" dirty="0"/>
              <a:t>/</a:t>
            </a:r>
            <a:r>
              <a:rPr lang="en-US" sz="2400" dirty="0" err="1"/>
              <a:t>odata</a:t>
            </a:r>
            <a:r>
              <a:rPr lang="en-US" sz="2400" dirty="0"/>
              <a:t>/sap/SERVICENAME_SRV/ENTITYSET?p1=val&amp;p2=</a:t>
            </a:r>
            <a:r>
              <a:rPr lang="en-US" sz="2400" dirty="0" err="1"/>
              <a:t>val</a:t>
            </a:r>
            <a:endParaRPr lang="en-US" sz="2400" dirty="0"/>
          </a:p>
          <a:p>
            <a:endParaRPr lang="en-IN" sz="2400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89FE2BC5-70BF-428D-AD08-FB77D45D366F}"/>
              </a:ext>
            </a:extLst>
          </p:cNvPr>
          <p:cNvSpPr/>
          <p:nvPr/>
        </p:nvSpPr>
        <p:spPr>
          <a:xfrm rot="16200000">
            <a:off x="526543" y="2192984"/>
            <a:ext cx="424734" cy="9376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7AD0BC6-A2FE-4D43-A7DA-457E1D6E7A6B}"/>
              </a:ext>
            </a:extLst>
          </p:cNvPr>
          <p:cNvSpPr/>
          <p:nvPr/>
        </p:nvSpPr>
        <p:spPr>
          <a:xfrm rot="16200000">
            <a:off x="2179852" y="1749104"/>
            <a:ext cx="424734" cy="1865743"/>
          </a:xfrm>
          <a:prstGeom prst="leftBrace">
            <a:avLst>
              <a:gd name="adj1" fmla="val 148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F6BF8C13-566E-4B7F-8C72-92B9B3FD14B4}"/>
              </a:ext>
            </a:extLst>
          </p:cNvPr>
          <p:cNvSpPr/>
          <p:nvPr/>
        </p:nvSpPr>
        <p:spPr>
          <a:xfrm rot="16200000">
            <a:off x="4427708" y="1484667"/>
            <a:ext cx="424734" cy="23946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6561A6C-94A3-4533-8C4E-D32332C7CA86}"/>
              </a:ext>
            </a:extLst>
          </p:cNvPr>
          <p:cNvSpPr/>
          <p:nvPr/>
        </p:nvSpPr>
        <p:spPr>
          <a:xfrm rot="16200000">
            <a:off x="6940005" y="1464511"/>
            <a:ext cx="424734" cy="2394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785EAEF-185A-4D1D-924E-94338EF38FF8}"/>
              </a:ext>
            </a:extLst>
          </p:cNvPr>
          <p:cNvSpPr/>
          <p:nvPr/>
        </p:nvSpPr>
        <p:spPr>
          <a:xfrm rot="16200000">
            <a:off x="8921203" y="1995607"/>
            <a:ext cx="424734" cy="13324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7949687-2DD0-4951-80DD-FA3C22CB976A}"/>
              </a:ext>
            </a:extLst>
          </p:cNvPr>
          <p:cNvSpPr/>
          <p:nvPr/>
        </p:nvSpPr>
        <p:spPr>
          <a:xfrm rot="16200000">
            <a:off x="10606928" y="1678722"/>
            <a:ext cx="424734" cy="20065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1D3BF-8F6D-4229-A4C6-C1963E2FEFBA}"/>
              </a:ext>
            </a:extLst>
          </p:cNvPr>
          <p:cNvSpPr txBox="1"/>
          <p:nvPr/>
        </p:nvSpPr>
        <p:spPr>
          <a:xfrm>
            <a:off x="1625600" y="2844225"/>
            <a:ext cx="159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Address</a:t>
            </a:r>
            <a:r>
              <a:rPr lang="en-US" sz="1600" b="1" dirty="0"/>
              <a:t> &amp; Port</a:t>
            </a:r>
            <a:endParaRPr lang="en-IN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02499-39E2-454B-A753-922C0F51D78A}"/>
              </a:ext>
            </a:extLst>
          </p:cNvPr>
          <p:cNvSpPr txBox="1"/>
          <p:nvPr/>
        </p:nvSpPr>
        <p:spPr>
          <a:xfrm>
            <a:off x="4145841" y="2922052"/>
            <a:ext cx="126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Path prefix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45492-940A-4FFE-B904-86F4345086F3}"/>
              </a:ext>
            </a:extLst>
          </p:cNvPr>
          <p:cNvSpPr txBox="1"/>
          <p:nvPr/>
        </p:nvSpPr>
        <p:spPr>
          <a:xfrm>
            <a:off x="6354617" y="2844225"/>
            <a:ext cx="151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Service Name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EE4B6-451F-440A-9C36-BB1FED8A8193}"/>
              </a:ext>
            </a:extLst>
          </p:cNvPr>
          <p:cNvSpPr txBox="1"/>
          <p:nvPr/>
        </p:nvSpPr>
        <p:spPr>
          <a:xfrm>
            <a:off x="7961745" y="2874189"/>
            <a:ext cx="26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End Point Access Data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88318-1E7E-40D9-B6BF-2875775257A9}"/>
              </a:ext>
            </a:extLst>
          </p:cNvPr>
          <p:cNvSpPr txBox="1"/>
          <p:nvPr/>
        </p:nvSpPr>
        <p:spPr>
          <a:xfrm>
            <a:off x="10363199" y="2871934"/>
            <a:ext cx="237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 Options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F02B2A-02DA-40C7-8428-7A2A9B77C8C0}"/>
              </a:ext>
            </a:extLst>
          </p:cNvPr>
          <p:cNvSpPr txBox="1"/>
          <p:nvPr/>
        </p:nvSpPr>
        <p:spPr>
          <a:xfrm>
            <a:off x="267681" y="2872083"/>
            <a:ext cx="14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Protocol</a:t>
            </a:r>
            <a:endParaRPr lang="en-IN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12D764-2C39-48CD-9F2F-655428FC0A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27242"/>
            <a:ext cx="716699" cy="707887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DE1B969C-4137-46B0-B9EC-1B1294901F8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F</a:t>
            </a:r>
            <a:r>
              <a:rPr lang="en-US" sz="3600" b="1" i="0" dirty="0">
                <a:effectLst/>
                <a:latin typeface="Cooper Black" panose="0208090404030B020404" pitchFamily="18" charset="0"/>
              </a:rPr>
              <a:t>ormat of an OData URL</a:t>
            </a:r>
            <a:endParaRPr lang="en-IN" sz="3600" b="1" dirty="0">
              <a:latin typeface="Cooper Black" panose="0208090404030B0204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93ACA1-60BE-4EFC-8047-72304817DB8A}"/>
              </a:ext>
            </a:extLst>
          </p:cNvPr>
          <p:cNvSpPr/>
          <p:nvPr/>
        </p:nvSpPr>
        <p:spPr>
          <a:xfrm>
            <a:off x="258617" y="1617136"/>
            <a:ext cx="115639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http://stcfin.st.com:8021/sap/opu/odata/IWBEP/GWSAMPLE_BASIC/ProductSet?$format=json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4E994D9-974F-49B8-97C5-54FC683B4B9A}"/>
                  </a:ext>
                </a:extLst>
              </p14:cNvPr>
              <p14:cNvContentPartPr/>
              <p14:nvPr/>
            </p14:nvContentPartPr>
            <p14:xfrm>
              <a:off x="4617720" y="5367600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4E994D9-974F-49B8-97C5-54FC683B4B9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08720" y="535860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Secrets to work on your study plan. Effective ways of studying. -  Careerindia">
            <a:extLst>
              <a:ext uri="{FF2B5EF4-FFF2-40B4-BE49-F238E27FC236}">
                <a16:creationId xmlns:a16="http://schemas.microsoft.com/office/drawing/2014/main" id="{AC7C00FE-A1E2-4B14-9AC0-15B95D97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17" y="3396462"/>
            <a:ext cx="4356892" cy="326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ooter Placeholder 45">
            <a:extLst>
              <a:ext uri="{FF2B5EF4-FFF2-40B4-BE49-F238E27FC236}">
                <a16:creationId xmlns:a16="http://schemas.microsoft.com/office/drawing/2014/main" id="{40748BC5-7B65-43C1-A0F6-DF71B8A01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45608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369D50E2-33BB-43C2-B801-7679E81137CC}"/>
                  </a:ext>
                </a:extLst>
              </p14:cNvPr>
              <p14:cNvContentPartPr/>
              <p14:nvPr/>
            </p14:nvContentPartPr>
            <p14:xfrm>
              <a:off x="1165834" y="354291"/>
              <a:ext cx="9502920" cy="539928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369D50E2-33BB-43C2-B801-7679E81137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6834" y="345291"/>
                <a:ext cx="9520560" cy="541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81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08A8408-8F8E-46C7-8CC7-00ECF58663D3}"/>
              </a:ext>
            </a:extLst>
          </p:cNvPr>
          <p:cNvGrpSpPr/>
          <p:nvPr/>
        </p:nvGrpSpPr>
        <p:grpSpPr>
          <a:xfrm>
            <a:off x="3042071" y="941652"/>
            <a:ext cx="4996318" cy="5214620"/>
            <a:chOff x="3346437" y="985720"/>
            <a:chExt cx="5495950" cy="573608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EF5D2AB-A701-4344-BBFF-2DE12057DAD6}"/>
                </a:ext>
              </a:extLst>
            </p:cNvPr>
            <p:cNvSpPr/>
            <p:nvPr/>
          </p:nvSpPr>
          <p:spPr>
            <a:xfrm>
              <a:off x="6934200" y="2887979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D6E32A-A76F-4E0B-8274-84AEB12F6B61}"/>
                </a:ext>
              </a:extLst>
            </p:cNvPr>
            <p:cNvSpPr/>
            <p:nvPr/>
          </p:nvSpPr>
          <p:spPr>
            <a:xfrm>
              <a:off x="4537583" y="4265941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DC8C46F-EDC6-4B1B-AAA4-4090EFD94110}"/>
                </a:ext>
              </a:extLst>
            </p:cNvPr>
            <p:cNvSpPr/>
            <p:nvPr/>
          </p:nvSpPr>
          <p:spPr>
            <a:xfrm>
              <a:off x="4451350" y="3009900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71BBB1F2-BB0A-443F-909B-90C7055A8A04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390581" y="3082953"/>
              <a:ext cx="915458" cy="667198"/>
            </a:xfrm>
            <a:custGeom>
              <a:avLst/>
              <a:gdLst>
                <a:gd name="T0" fmla="*/ 0 w 1511"/>
                <a:gd name="T1" fmla="*/ 0 h 1090"/>
                <a:gd name="T2" fmla="*/ 1511 w 1511"/>
                <a:gd name="T3" fmla="*/ 872 h 1090"/>
                <a:gd name="T4" fmla="*/ 1133 w 1511"/>
                <a:gd name="T5" fmla="*/ 1090 h 1090"/>
                <a:gd name="T6" fmla="*/ 0 w 1511"/>
                <a:gd name="T7" fmla="*/ 436 h 1090"/>
                <a:gd name="T8" fmla="*/ 0 w 1511"/>
                <a:gd name="T9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0"/>
                  </a:moveTo>
                  <a:cubicBezTo>
                    <a:pt x="623" y="0"/>
                    <a:pt x="1199" y="332"/>
                    <a:pt x="1511" y="872"/>
                  </a:cubicBezTo>
                  <a:lnTo>
                    <a:pt x="1133" y="1090"/>
                  </a:lnTo>
                  <a:cubicBezTo>
                    <a:pt x="899" y="685"/>
                    <a:pt x="467" y="436"/>
                    <a:pt x="0" y="4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AAED9D01-0745-42BF-ABAB-3D8E2574B50F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645153" y="3737774"/>
              <a:ext cx="418939" cy="1070621"/>
            </a:xfrm>
            <a:custGeom>
              <a:avLst/>
              <a:gdLst>
                <a:gd name="T0" fmla="*/ 378 w 689"/>
                <a:gd name="T1" fmla="*/ 0 h 1745"/>
                <a:gd name="T2" fmla="*/ 378 w 689"/>
                <a:gd name="T3" fmla="*/ 1745 h 1745"/>
                <a:gd name="T4" fmla="*/ 0 w 689"/>
                <a:gd name="T5" fmla="*/ 1527 h 1745"/>
                <a:gd name="T6" fmla="*/ 0 w 689"/>
                <a:gd name="T7" fmla="*/ 218 h 1745"/>
                <a:gd name="T8" fmla="*/ 378 w 689"/>
                <a:gd name="T9" fmla="*/ 0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745">
                  <a:moveTo>
                    <a:pt x="378" y="0"/>
                  </a:moveTo>
                  <a:cubicBezTo>
                    <a:pt x="689" y="540"/>
                    <a:pt x="689" y="1205"/>
                    <a:pt x="378" y="1745"/>
                  </a:cubicBezTo>
                  <a:lnTo>
                    <a:pt x="0" y="1527"/>
                  </a:lnTo>
                  <a:cubicBezTo>
                    <a:pt x="234" y="1122"/>
                    <a:pt x="234" y="623"/>
                    <a:pt x="0" y="218"/>
                  </a:cubicBezTo>
                  <a:lnTo>
                    <a:pt x="37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FF15227B-8F6A-42D5-8999-17F4E6DB64BC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47660" y="4352229"/>
              <a:ext cx="915458" cy="668922"/>
            </a:xfrm>
            <a:custGeom>
              <a:avLst/>
              <a:gdLst>
                <a:gd name="T0" fmla="*/ 1511 w 1511"/>
                <a:gd name="T1" fmla="*/ 218 h 1090"/>
                <a:gd name="T2" fmla="*/ 0 w 1511"/>
                <a:gd name="T3" fmla="*/ 1090 h 1090"/>
                <a:gd name="T4" fmla="*/ 0 w 1511"/>
                <a:gd name="T5" fmla="*/ 654 h 1090"/>
                <a:gd name="T6" fmla="*/ 1133 w 1511"/>
                <a:gd name="T7" fmla="*/ 0 h 1090"/>
                <a:gd name="T8" fmla="*/ 1511 w 1511"/>
                <a:gd name="T9" fmla="*/ 218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218"/>
                  </a:moveTo>
                  <a:cubicBezTo>
                    <a:pt x="1199" y="758"/>
                    <a:pt x="623" y="1090"/>
                    <a:pt x="0" y="1090"/>
                  </a:cubicBezTo>
                  <a:lnTo>
                    <a:pt x="0" y="654"/>
                  </a:lnTo>
                  <a:cubicBezTo>
                    <a:pt x="467" y="654"/>
                    <a:pt x="899" y="405"/>
                    <a:pt x="1133" y="0"/>
                  </a:cubicBezTo>
                  <a:lnTo>
                    <a:pt x="1511" y="218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72AC9648-E09D-40C0-AA1F-1E9E13CE6C2D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4857451" y="3890026"/>
              <a:ext cx="915458" cy="668922"/>
            </a:xfrm>
            <a:custGeom>
              <a:avLst/>
              <a:gdLst>
                <a:gd name="T0" fmla="*/ 1511 w 1511"/>
                <a:gd name="T1" fmla="*/ 1090 h 1090"/>
                <a:gd name="T2" fmla="*/ 0 w 1511"/>
                <a:gd name="T3" fmla="*/ 218 h 1090"/>
                <a:gd name="T4" fmla="*/ 378 w 1511"/>
                <a:gd name="T5" fmla="*/ 0 h 1090"/>
                <a:gd name="T6" fmla="*/ 1511 w 1511"/>
                <a:gd name="T7" fmla="*/ 654 h 1090"/>
                <a:gd name="T8" fmla="*/ 1511 w 1511"/>
                <a:gd name="T9" fmla="*/ 109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1090"/>
                  </a:moveTo>
                  <a:cubicBezTo>
                    <a:pt x="887" y="1090"/>
                    <a:pt x="311" y="758"/>
                    <a:pt x="0" y="218"/>
                  </a:cubicBezTo>
                  <a:lnTo>
                    <a:pt x="378" y="0"/>
                  </a:lnTo>
                  <a:cubicBezTo>
                    <a:pt x="611" y="405"/>
                    <a:pt x="1043" y="654"/>
                    <a:pt x="1511" y="654"/>
                  </a:cubicBezTo>
                  <a:lnTo>
                    <a:pt x="1511" y="109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CBFF2576-55A9-4C25-BCA8-2D01A895BC82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098962" y="2833388"/>
              <a:ext cx="418939" cy="1070621"/>
            </a:xfrm>
            <a:custGeom>
              <a:avLst/>
              <a:gdLst>
                <a:gd name="T0" fmla="*/ 312 w 690"/>
                <a:gd name="T1" fmla="*/ 1745 h 1745"/>
                <a:gd name="T2" fmla="*/ 312 w 690"/>
                <a:gd name="T3" fmla="*/ 0 h 1745"/>
                <a:gd name="T4" fmla="*/ 690 w 690"/>
                <a:gd name="T5" fmla="*/ 218 h 1745"/>
                <a:gd name="T6" fmla="*/ 690 w 690"/>
                <a:gd name="T7" fmla="*/ 1527 h 1745"/>
                <a:gd name="T8" fmla="*/ 312 w 690"/>
                <a:gd name="T9" fmla="*/ 1745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1745">
                  <a:moveTo>
                    <a:pt x="312" y="1745"/>
                  </a:moveTo>
                  <a:cubicBezTo>
                    <a:pt x="0" y="1205"/>
                    <a:pt x="0" y="540"/>
                    <a:pt x="312" y="0"/>
                  </a:cubicBezTo>
                  <a:lnTo>
                    <a:pt x="690" y="218"/>
                  </a:lnTo>
                  <a:cubicBezTo>
                    <a:pt x="456" y="623"/>
                    <a:pt x="456" y="1122"/>
                    <a:pt x="690" y="1527"/>
                  </a:cubicBezTo>
                  <a:lnTo>
                    <a:pt x="312" y="1745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4B1FF53B-359F-41A4-98BD-A747F565B489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00372" y="2620749"/>
              <a:ext cx="915458" cy="667198"/>
            </a:xfrm>
            <a:custGeom>
              <a:avLst/>
              <a:gdLst>
                <a:gd name="T0" fmla="*/ 0 w 1511"/>
                <a:gd name="T1" fmla="*/ 872 h 1090"/>
                <a:gd name="T2" fmla="*/ 1511 w 1511"/>
                <a:gd name="T3" fmla="*/ 0 h 1090"/>
                <a:gd name="T4" fmla="*/ 1511 w 1511"/>
                <a:gd name="T5" fmla="*/ 436 h 1090"/>
                <a:gd name="T6" fmla="*/ 378 w 1511"/>
                <a:gd name="T7" fmla="*/ 1090 h 1090"/>
                <a:gd name="T8" fmla="*/ 0 w 1511"/>
                <a:gd name="T9" fmla="*/ 872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872"/>
                  </a:moveTo>
                  <a:cubicBezTo>
                    <a:pt x="311" y="332"/>
                    <a:pt x="887" y="0"/>
                    <a:pt x="1511" y="0"/>
                  </a:cubicBezTo>
                  <a:lnTo>
                    <a:pt x="1511" y="436"/>
                  </a:lnTo>
                  <a:cubicBezTo>
                    <a:pt x="1043" y="436"/>
                    <a:pt x="611" y="685"/>
                    <a:pt x="378" y="1090"/>
                  </a:cubicBezTo>
                  <a:lnTo>
                    <a:pt x="0" y="872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63BB89-DAF6-48E0-A1E0-700C707A18FB}"/>
                </a:ext>
              </a:extLst>
            </p:cNvPr>
            <p:cNvSpPr/>
            <p:nvPr/>
          </p:nvSpPr>
          <p:spPr bwMode="gray">
            <a:xfrm>
              <a:off x="5177310" y="2916515"/>
              <a:ext cx="1808870" cy="1808870"/>
            </a:xfrm>
            <a:prstGeom prst="ellipse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3A42A3D-CDF1-4229-8341-E6B8DB68658B}"/>
                </a:ext>
              </a:extLst>
            </p:cNvPr>
            <p:cNvSpPr/>
            <p:nvPr/>
          </p:nvSpPr>
          <p:spPr bwMode="gray">
            <a:xfrm>
              <a:off x="5295773" y="3022978"/>
              <a:ext cx="1597279" cy="1597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F02666-0936-44AD-97F5-EAD7205006B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4759669"/>
              <a:ext cx="0" cy="72015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21DA115-063D-4FBF-8080-20957598DF0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2137350"/>
              <a:ext cx="0" cy="72015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B7856D4-7A5F-4E34-8C61-2634003283EC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7044526"/>
                <a:gd name="adj2" fmla="val 19183544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64971B32-DFD4-4A1A-B578-F50F32CFE504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0708598"/>
                <a:gd name="adj2" fmla="val 883275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5E9DDB52-416F-4A65-97FA-B5691EF87EFD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403526"/>
                <a:gd name="adj2" fmla="val 4479868"/>
              </a:avLst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5FE7E9E-D988-40BE-9B7A-46C49C14BDBA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6328048"/>
                <a:gd name="adj2" fmla="val 8175536"/>
              </a:avLst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D4D5BA17-0CB4-46FC-9616-587DD008B609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9895905"/>
                <a:gd name="adj2" fmla="val 11683034"/>
              </a:avLst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D1ABF9B0-63BE-4A01-A3E0-7C62CB3C419F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3333755"/>
                <a:gd name="adj2" fmla="val 15305126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454BDD-8089-4C4A-8AFF-662E91DBD116}"/>
                </a:ext>
              </a:extLst>
            </p:cNvPr>
            <p:cNvSpPr txBox="1"/>
            <p:nvPr/>
          </p:nvSpPr>
          <p:spPr bwMode="gray">
            <a:xfrm>
              <a:off x="5332870" y="3451932"/>
              <a:ext cx="1497750" cy="7786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kern="0" dirty="0">
                  <a:latin typeface="Arial" pitchFamily="34" charset="0"/>
                  <a:cs typeface="Arial" pitchFamily="34" charset="0"/>
                </a:rPr>
                <a:t>ODATA Query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CEAEF6-C7E8-4376-90F3-7CB3C01FB0C2}"/>
                </a:ext>
              </a:extLst>
            </p:cNvPr>
            <p:cNvSpPr/>
            <p:nvPr/>
          </p:nvSpPr>
          <p:spPr bwMode="gray">
            <a:xfrm>
              <a:off x="5452220" y="985720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2706619-F1F8-4B9A-A4EF-ABDE3A52961C}"/>
                </a:ext>
              </a:extLst>
            </p:cNvPr>
            <p:cNvSpPr/>
            <p:nvPr/>
          </p:nvSpPr>
          <p:spPr bwMode="gray">
            <a:xfrm>
              <a:off x="5553708" y="1087208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F938349-D8C7-471E-AE41-CF5A2909F641}"/>
                </a:ext>
              </a:extLst>
            </p:cNvPr>
            <p:cNvGrpSpPr/>
            <p:nvPr/>
          </p:nvGrpSpPr>
          <p:grpSpPr bwMode="gray">
            <a:xfrm>
              <a:off x="3346437" y="2102889"/>
              <a:ext cx="1259050" cy="1259050"/>
              <a:chOff x="3455866" y="2241540"/>
              <a:chExt cx="1159346" cy="1159346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B9FA7B1-3DDC-4A0E-859D-15843DEDCA83}"/>
                  </a:ext>
                </a:extLst>
              </p:cNvPr>
              <p:cNvSpPr/>
              <p:nvPr/>
            </p:nvSpPr>
            <p:spPr bwMode="gray">
              <a:xfrm>
                <a:off x="3455866" y="224154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6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4EE9601-1B73-45BA-8C61-15A796F97716}"/>
                  </a:ext>
                </a:extLst>
              </p:cNvPr>
              <p:cNvSpPr/>
              <p:nvPr/>
            </p:nvSpPr>
            <p:spPr bwMode="gray">
              <a:xfrm>
                <a:off x="3549317" y="233499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7FC2C48-57FF-427A-8663-BDE3E9EE1826}"/>
                </a:ext>
              </a:extLst>
            </p:cNvPr>
            <p:cNvGrpSpPr/>
            <p:nvPr/>
          </p:nvGrpSpPr>
          <p:grpSpPr bwMode="gray">
            <a:xfrm>
              <a:off x="3425248" y="4325152"/>
              <a:ext cx="1259050" cy="1259050"/>
              <a:chOff x="3368778" y="4041080"/>
              <a:chExt cx="1159346" cy="1159346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01912E6-0892-4E56-A139-6E6C5B3170B5}"/>
                  </a:ext>
                </a:extLst>
              </p:cNvPr>
              <p:cNvSpPr/>
              <p:nvPr/>
            </p:nvSpPr>
            <p:spPr bwMode="gray">
              <a:xfrm>
                <a:off x="3368778" y="404108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59B9B5C8-503F-48DF-98C9-B3E801ABDD9E}"/>
                  </a:ext>
                </a:extLst>
              </p:cNvPr>
              <p:cNvSpPr/>
              <p:nvPr/>
            </p:nvSpPr>
            <p:spPr bwMode="gray">
              <a:xfrm>
                <a:off x="3462229" y="413453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80E3257-B845-4DB5-9E82-94A45E694267}"/>
                </a:ext>
              </a:extLst>
            </p:cNvPr>
            <p:cNvSpPr/>
            <p:nvPr/>
          </p:nvSpPr>
          <p:spPr bwMode="gray">
            <a:xfrm>
              <a:off x="5452220" y="54627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63DCD15-9E46-49B9-AC55-FC30A5C7EF94}"/>
                </a:ext>
              </a:extLst>
            </p:cNvPr>
            <p:cNvSpPr/>
            <p:nvPr/>
          </p:nvSpPr>
          <p:spPr bwMode="gray">
            <a:xfrm>
              <a:off x="5553708" y="55642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E9404F6-F92D-44E6-A4E8-11757426CDC7}"/>
                </a:ext>
              </a:extLst>
            </p:cNvPr>
            <p:cNvSpPr/>
            <p:nvPr/>
          </p:nvSpPr>
          <p:spPr bwMode="gray">
            <a:xfrm>
              <a:off x="7583337" y="2102889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3645947-641E-4531-BAA4-CCDFEE0E2B06}"/>
                </a:ext>
              </a:extLst>
            </p:cNvPr>
            <p:cNvSpPr/>
            <p:nvPr/>
          </p:nvSpPr>
          <p:spPr bwMode="gray">
            <a:xfrm>
              <a:off x="7684825" y="2204377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8BBB79-5352-4D82-8FE2-F41A369B4176}"/>
                </a:ext>
              </a:extLst>
            </p:cNvPr>
            <p:cNvSpPr/>
            <p:nvPr/>
          </p:nvSpPr>
          <p:spPr bwMode="gray">
            <a:xfrm>
              <a:off x="7583337" y="43251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95E0E18-9804-4EE4-92CA-94B1ABA906BB}"/>
                </a:ext>
              </a:extLst>
            </p:cNvPr>
            <p:cNvSpPr/>
            <p:nvPr/>
          </p:nvSpPr>
          <p:spPr bwMode="gray">
            <a:xfrm>
              <a:off x="7684825" y="44266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4" name="TextBox 53">
              <a:hlinkClick r:id="rId3"/>
              <a:extLst>
                <a:ext uri="{FF2B5EF4-FFF2-40B4-BE49-F238E27FC236}">
                  <a16:creationId xmlns:a16="http://schemas.microsoft.com/office/drawing/2014/main" id="{5DCA1C4A-3731-4FA8-A326-D446440D360F}"/>
                </a:ext>
              </a:extLst>
            </p:cNvPr>
            <p:cNvSpPr txBox="1"/>
            <p:nvPr/>
          </p:nvSpPr>
          <p:spPr bwMode="gray">
            <a:xfrm>
              <a:off x="5541419" y="1681099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$top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33C379A-08CD-4FE0-9E10-982641F009E8}"/>
                </a:ext>
              </a:extLst>
            </p:cNvPr>
            <p:cNvSpPr txBox="1"/>
            <p:nvPr/>
          </p:nvSpPr>
          <p:spPr bwMode="gray">
            <a:xfrm>
              <a:off x="5678617" y="1135617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1"/>
                  </a:solidFill>
                  <a:latin typeface="Arial Narrow" panose="020B0606020202030204" pitchFamily="34" charset="0"/>
                  <a:cs typeface="Arial" pitchFamily="34" charset="0"/>
                </a:rPr>
                <a:t>02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51DDA-9E8A-4729-97D1-72343C600538}"/>
                </a:ext>
              </a:extLst>
            </p:cNvPr>
            <p:cNvSpPr txBox="1"/>
            <p:nvPr/>
          </p:nvSpPr>
          <p:spPr bwMode="gray">
            <a:xfrm>
              <a:off x="7689889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4"/>
                </a:rPr>
                <a:t>$skip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550C84C-BFA7-4DE0-9AA9-80CAA885DD03}"/>
                </a:ext>
              </a:extLst>
            </p:cNvPr>
            <p:cNvSpPr txBox="1"/>
            <p:nvPr/>
          </p:nvSpPr>
          <p:spPr bwMode="gray">
            <a:xfrm>
              <a:off x="78097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2"/>
                  </a:solidFill>
                  <a:latin typeface="Arial Narrow" panose="020B0606020202030204" pitchFamily="34" charset="0"/>
                  <a:cs typeface="Arial" pitchFamily="34" charset="0"/>
                </a:rPr>
                <a:t>03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0D04FC2-F283-4427-9090-41890CA1F9FD}"/>
                </a:ext>
              </a:extLst>
            </p:cNvPr>
            <p:cNvSpPr txBox="1"/>
            <p:nvPr/>
          </p:nvSpPr>
          <p:spPr bwMode="gray">
            <a:xfrm>
              <a:off x="7689889" y="4963984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5"/>
                </a:rPr>
                <a:t>$select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2C94F7-1FEB-4299-A9CF-10A1FC33FE24}"/>
                </a:ext>
              </a:extLst>
            </p:cNvPr>
            <p:cNvSpPr txBox="1"/>
            <p:nvPr/>
          </p:nvSpPr>
          <p:spPr bwMode="gray">
            <a:xfrm>
              <a:off x="780973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3"/>
                  </a:solidFill>
                  <a:latin typeface="Arial Narrow" panose="020B0606020202030204" pitchFamily="34" charset="0"/>
                  <a:cs typeface="Arial" pitchFamily="34" charset="0"/>
                </a:rPr>
                <a:t>04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1E7661F-B828-4524-AFA1-F4638E4D1D4D}"/>
                </a:ext>
              </a:extLst>
            </p:cNvPr>
            <p:cNvSpPr txBox="1"/>
            <p:nvPr/>
          </p:nvSpPr>
          <p:spPr bwMode="gray">
            <a:xfrm>
              <a:off x="5558772" y="6123096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6"/>
                </a:rPr>
                <a:t>$filter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305FB8-7ED8-4A32-865B-4B8D8A07D6D3}"/>
                </a:ext>
              </a:extLst>
            </p:cNvPr>
            <p:cNvSpPr txBox="1"/>
            <p:nvPr/>
          </p:nvSpPr>
          <p:spPr bwMode="gray">
            <a:xfrm>
              <a:off x="5678617" y="5628038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4"/>
                  </a:solidFill>
                  <a:latin typeface="Arial Narrow" panose="020B0606020202030204" pitchFamily="34" charset="0"/>
                  <a:cs typeface="Arial" pitchFamily="34" charset="0"/>
                </a:rPr>
                <a:t>05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0FCAEA-EDF2-49DB-8F4D-4F43B540A4A0}"/>
                </a:ext>
              </a:extLst>
            </p:cNvPr>
            <p:cNvSpPr txBox="1"/>
            <p:nvPr/>
          </p:nvSpPr>
          <p:spPr bwMode="gray">
            <a:xfrm>
              <a:off x="3531801" y="4870113"/>
              <a:ext cx="104594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3AE4D77-9E0D-4DF1-A567-95AB6B449DB0}"/>
                </a:ext>
              </a:extLst>
            </p:cNvPr>
            <p:cNvSpPr txBox="1"/>
            <p:nvPr/>
          </p:nvSpPr>
          <p:spPr bwMode="gray">
            <a:xfrm>
              <a:off x="365164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5"/>
                  </a:solidFill>
                  <a:latin typeface="Arial Narrow" panose="020B0606020202030204" pitchFamily="34" charset="0"/>
                  <a:cs typeface="Arial" pitchFamily="34" charset="0"/>
                </a:rPr>
                <a:t>06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3D03ECE-8325-4959-AF64-949AADE689FB}"/>
                </a:ext>
              </a:extLst>
            </p:cNvPr>
            <p:cNvSpPr txBox="1"/>
            <p:nvPr/>
          </p:nvSpPr>
          <p:spPr bwMode="gray">
            <a:xfrm>
              <a:off x="3452990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7"/>
                </a:rPr>
                <a:t>$format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C41F811-D0D9-4815-849D-9E6092C85CC3}"/>
                </a:ext>
              </a:extLst>
            </p:cNvPr>
            <p:cNvSpPr txBox="1"/>
            <p:nvPr/>
          </p:nvSpPr>
          <p:spPr bwMode="gray">
            <a:xfrm>
              <a:off x="35728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6"/>
                  </a:solidFill>
                  <a:latin typeface="Arial Narrow" panose="020B0606020202030204" pitchFamily="34" charset="0"/>
                  <a:cs typeface="Arial" pitchFamily="34" charset="0"/>
                </a:rPr>
                <a:t>01</a:t>
              </a: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BEFF856-419E-4B88-907A-3B867BC91ACE}"/>
                </a:ext>
              </a:extLst>
            </p:cNvPr>
            <p:cNvSpPr/>
            <p:nvPr/>
          </p:nvSpPr>
          <p:spPr>
            <a:xfrm>
              <a:off x="6934678" y="4371935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372D2A6-A7E3-4B99-8E33-17D13F14B6C8}"/>
                </a:ext>
              </a:extLst>
            </p:cNvPr>
            <p:cNvSpPr txBox="1"/>
            <p:nvPr/>
          </p:nvSpPr>
          <p:spPr bwMode="gray">
            <a:xfrm>
              <a:off x="3531801" y="4899846"/>
              <a:ext cx="1005782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8"/>
                </a:rPr>
                <a:t>$expand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3B17F5B-C45F-41A0-9DAC-516F831138FE}"/>
              </a:ext>
            </a:extLst>
          </p:cNvPr>
          <p:cNvSpPr txBox="1"/>
          <p:nvPr/>
        </p:nvSpPr>
        <p:spPr>
          <a:xfrm>
            <a:off x="258633" y="2200861"/>
            <a:ext cx="276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i="0" dirty="0">
                <a:solidFill>
                  <a:srgbClr val="171717"/>
                </a:solidFill>
                <a:effectLst/>
              </a:rPr>
              <a:t>Returns the results in the specified media format.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033D1-974B-4560-BACF-BE948DA989EA}"/>
              </a:ext>
            </a:extLst>
          </p:cNvPr>
          <p:cNvSpPr txBox="1"/>
          <p:nvPr/>
        </p:nvSpPr>
        <p:spPr>
          <a:xfrm>
            <a:off x="5791199" y="722669"/>
            <a:ext cx="365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</a:rPr>
              <a:t>Sets the page size of results.</a:t>
            </a:r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9AE41F3-1866-486C-A447-BAD221F03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5360" y="1814487"/>
            <a:ext cx="401587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Indexes into a result set. Also used by some APIs to implement paging and can be used together with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</a:rPr>
              <a:t>$top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 to manually page results.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8D348-0306-45CE-9C1C-61A6FA23E442}"/>
              </a:ext>
            </a:extLst>
          </p:cNvPr>
          <p:cNvSpPr txBox="1"/>
          <p:nvPr/>
        </p:nvSpPr>
        <p:spPr>
          <a:xfrm>
            <a:off x="8139991" y="4315281"/>
            <a:ext cx="2546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171717"/>
                </a:solidFill>
                <a:effectLst/>
              </a:rPr>
              <a:t>Filters properties  (columns).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ED2457-1FB1-4BC2-8F46-71E9012FDCC3}"/>
              </a:ext>
            </a:extLst>
          </p:cNvPr>
          <p:cNvSpPr txBox="1"/>
          <p:nvPr/>
        </p:nvSpPr>
        <p:spPr>
          <a:xfrm>
            <a:off x="4572878" y="6127083"/>
            <a:ext cx="304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Filters results (rows).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4BE4B-F47E-4D02-A960-8F1608B64167}"/>
              </a:ext>
            </a:extLst>
          </p:cNvPr>
          <p:cNvSpPr txBox="1"/>
          <p:nvPr/>
        </p:nvSpPr>
        <p:spPr>
          <a:xfrm>
            <a:off x="758713" y="4422381"/>
            <a:ext cx="2299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0" i="0" dirty="0">
                <a:solidFill>
                  <a:srgbClr val="171717"/>
                </a:solidFill>
                <a:effectLst/>
              </a:rPr>
              <a:t>Retrieves related resources.</a:t>
            </a:r>
            <a:endParaRPr lang="en-IN" dirty="0"/>
          </a:p>
        </p:txBody>
      </p:sp>
      <p:sp>
        <p:nvSpPr>
          <p:cNvPr id="72" name="Title 3">
            <a:extLst>
              <a:ext uri="{FF2B5EF4-FFF2-40B4-BE49-F238E27FC236}">
                <a16:creationId xmlns:a16="http://schemas.microsoft.com/office/drawing/2014/main" id="{451257E3-E5AD-4BEA-95A7-8EB287FD0F7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Client Side Query with OData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73" name="Footer Placeholder 45">
            <a:extLst>
              <a:ext uri="{FF2B5EF4-FFF2-40B4-BE49-F238E27FC236}">
                <a16:creationId xmlns:a16="http://schemas.microsoft.com/office/drawing/2014/main" id="{24F13D66-07C4-47B3-AAA7-FE0A65B67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900393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052787-1982-471A-BE67-F8157621055D}"/>
              </a:ext>
            </a:extLst>
          </p:cNvPr>
          <p:cNvSpPr txBox="1"/>
          <p:nvPr/>
        </p:nvSpPr>
        <p:spPr>
          <a:xfrm>
            <a:off x="335360" y="188641"/>
            <a:ext cx="1144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oper Black" panose="0208090404030B020404" pitchFamily="18" charset="0"/>
              </a:rPr>
              <a:t>TCodes and Service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237637-6394-40BD-B34D-9775BC2E9C4B}"/>
              </a:ext>
            </a:extLst>
          </p:cNvPr>
          <p:cNvSpPr txBox="1"/>
          <p:nvPr/>
        </p:nvSpPr>
        <p:spPr>
          <a:xfrm>
            <a:off x="371364" y="980728"/>
            <a:ext cx="114492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SEGW – SAP Service Gateway Builder</a:t>
            </a:r>
          </a:p>
          <a:p>
            <a:r>
              <a:rPr lang="en-US" dirty="0"/>
              <a:t>/n/IWFND/MAINT_SERVICE – Register the service</a:t>
            </a:r>
          </a:p>
          <a:p>
            <a:r>
              <a:rPr lang="en-US" dirty="0"/>
              <a:t>/n/IWFND/GW_CLIENT – gateway client – test locally</a:t>
            </a:r>
          </a:p>
          <a:p>
            <a:r>
              <a:rPr lang="en-US" dirty="0"/>
              <a:t>/n/IWFND/ERROR_LOG – Check errors, troubleshoot</a:t>
            </a:r>
          </a:p>
          <a:p>
            <a:r>
              <a:rPr lang="en-US" dirty="0"/>
              <a:t>EPM – Enterprise procurement model – Demo data model given by SAP for Training and demonstration.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8C23AD-DF89-4524-8645-8B370A6C0123}"/>
              </a:ext>
            </a:extLst>
          </p:cNvPr>
          <p:cNvSpPr/>
          <p:nvPr/>
        </p:nvSpPr>
        <p:spPr>
          <a:xfrm>
            <a:off x="4367808" y="3559781"/>
            <a:ext cx="2664296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ITeIO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EAEF665-12B8-4BAE-AD63-16AA300B7241}"/>
              </a:ext>
            </a:extLst>
          </p:cNvPr>
          <p:cNvSpPr/>
          <p:nvPr/>
        </p:nvSpPr>
        <p:spPr>
          <a:xfrm>
            <a:off x="371364" y="4036867"/>
            <a:ext cx="196104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A965CA-3F5D-4ABA-BDF6-8D58FACA1536}"/>
              </a:ext>
            </a:extLst>
          </p:cNvPr>
          <p:cNvSpPr/>
          <p:nvPr/>
        </p:nvSpPr>
        <p:spPr>
          <a:xfrm>
            <a:off x="9616009" y="4136218"/>
            <a:ext cx="196104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EAB91A-CE53-48C0-8B4A-995E5F0D239D}"/>
              </a:ext>
            </a:extLst>
          </p:cNvPr>
          <p:cNvCxnSpPr>
            <a:cxnSpLocks/>
          </p:cNvCxnSpPr>
          <p:nvPr/>
        </p:nvCxnSpPr>
        <p:spPr>
          <a:xfrm>
            <a:off x="2332406" y="4136218"/>
            <a:ext cx="203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645DDCA-886A-4655-AB30-45BA4ED56015}"/>
              </a:ext>
            </a:extLst>
          </p:cNvPr>
          <p:cNvSpPr txBox="1"/>
          <p:nvPr/>
        </p:nvSpPr>
        <p:spPr>
          <a:xfrm>
            <a:off x="2927648" y="386104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B625D4-4759-4864-8D84-05270AC546A7}"/>
              </a:ext>
            </a:extLst>
          </p:cNvPr>
          <p:cNvCxnSpPr>
            <a:stCxn id="9" idx="1"/>
          </p:cNvCxnSpPr>
          <p:nvPr/>
        </p:nvCxnSpPr>
        <p:spPr>
          <a:xfrm flipH="1">
            <a:off x="7032105" y="4388246"/>
            <a:ext cx="2583905" cy="1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60D1063-0016-4B56-A170-FB57E6AA872D}"/>
              </a:ext>
            </a:extLst>
          </p:cNvPr>
          <p:cNvSpPr txBox="1"/>
          <p:nvPr/>
        </p:nvSpPr>
        <p:spPr>
          <a:xfrm>
            <a:off x="7464152" y="4035983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B18883-388D-4EDF-879A-DAE1751A5615}"/>
              </a:ext>
            </a:extLst>
          </p:cNvPr>
          <p:cNvSpPr/>
          <p:nvPr/>
        </p:nvSpPr>
        <p:spPr>
          <a:xfrm>
            <a:off x="7464152" y="4927830"/>
            <a:ext cx="1152128" cy="609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Stock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7047B72-2B9E-4FF2-A676-BA8E9A8DA8AC}"/>
              </a:ext>
            </a:extLst>
          </p:cNvPr>
          <p:cNvCxnSpPr>
            <a:endCxn id="15" idx="1"/>
          </p:cNvCxnSpPr>
          <p:nvPr/>
        </p:nvCxnSpPr>
        <p:spPr>
          <a:xfrm>
            <a:off x="6960096" y="5144227"/>
            <a:ext cx="504056" cy="883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269274-67A0-4323-867D-6FDC2CB427D7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2332406" y="4288895"/>
            <a:ext cx="203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E6B0A5-039E-485B-AD0F-B5EBB22B18BB}"/>
              </a:ext>
            </a:extLst>
          </p:cNvPr>
          <p:cNvSpPr txBox="1"/>
          <p:nvPr/>
        </p:nvSpPr>
        <p:spPr>
          <a:xfrm>
            <a:off x="2711625" y="465792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Invoices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AF939DB-1E32-4F1B-9675-3FAC124FCA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27242"/>
            <a:ext cx="716699" cy="707887"/>
          </a:xfrm>
          <a:prstGeom prst="rect">
            <a:avLst/>
          </a:prstGeom>
        </p:spPr>
      </p:pic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B75136A5-CE92-4E9E-BCE2-08B1D2F31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68333731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13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Message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Message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Dropdowns in SAPUI5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Introduction to OData Services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OData Basics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Format of an OData URL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Client Side Query with OData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TCodes and Services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OData Architecture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Advantage and Disadvantage of Central HUB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Advantage and Disadvantage </a:t>
            </a:r>
            <a:r>
              <a:rPr lang="en-US"/>
              <a:t>of Embedded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8" name="Picture 4" descr="Kick-Off Agenda Samples - 6+ Free Word, PDF Format Download | Free &amp;  Premium Templates">
            <a:extLst>
              <a:ext uri="{FF2B5EF4-FFF2-40B4-BE49-F238E27FC236}">
                <a16:creationId xmlns:a16="http://schemas.microsoft.com/office/drawing/2014/main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94" y="130126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EB6488-6626-4D08-9507-D8D0542A36A1}"/>
              </a:ext>
            </a:extLst>
          </p:cNvPr>
          <p:cNvSpPr txBox="1">
            <a:spLocks/>
          </p:cNvSpPr>
          <p:nvPr/>
        </p:nvSpPr>
        <p:spPr>
          <a:xfrm>
            <a:off x="234550" y="17075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Message Dialog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6F297-E9B6-4518-BA51-314CB7C0ACB3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287E-BE4A-4EC3-A0EB-D4F853EB3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A76E67-E42F-4260-822F-FEB05C7EF9FA}"/>
              </a:ext>
            </a:extLst>
          </p:cNvPr>
          <p:cNvSpPr txBox="1"/>
          <p:nvPr/>
        </p:nvSpPr>
        <p:spPr>
          <a:xfrm>
            <a:off x="234550" y="789204"/>
            <a:ext cx="107588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A message dialog interrupts the user's workflow by blocking the current page and needs to be closed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Use a message dialog if the message is important and must be acknowledged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The easiest way of showing message dialog is to use the sap.m.MessageBox.</a:t>
            </a: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7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5FF9BD-64B9-4685-8E73-D067FE3D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60" y="2402471"/>
            <a:ext cx="5780640" cy="2232853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C895CBE9-1AC5-43DA-AC4B-FCDAD311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019871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4F6C863D-6F23-4DD8-B1DF-5B623DD6A11D}"/>
              </a:ext>
            </a:extLst>
          </p:cNvPr>
          <p:cNvSpPr>
            <a:spLocks/>
          </p:cNvSpPr>
          <p:nvPr/>
        </p:nvSpPr>
        <p:spPr bwMode="auto">
          <a:xfrm>
            <a:off x="1761056" y="2117650"/>
            <a:ext cx="2771511" cy="2758860"/>
          </a:xfrm>
          <a:custGeom>
            <a:avLst/>
            <a:gdLst>
              <a:gd name="T0" fmla="*/ 1709 w 1709"/>
              <a:gd name="T1" fmla="*/ 141 h 1386"/>
              <a:gd name="T2" fmla="*/ 858 w 1709"/>
              <a:gd name="T3" fmla="*/ 0 h 1386"/>
              <a:gd name="T4" fmla="*/ 0 w 1709"/>
              <a:gd name="T5" fmla="*/ 123 h 1386"/>
              <a:gd name="T6" fmla="*/ 0 w 1709"/>
              <a:gd name="T7" fmla="*/ 1386 h 1386"/>
              <a:gd name="T8" fmla="*/ 1709 w 1709"/>
              <a:gd name="T9" fmla="*/ 1386 h 1386"/>
              <a:gd name="T10" fmla="*/ 1709 w 1709"/>
              <a:gd name="T11" fmla="*/ 141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9" h="1386">
                <a:moveTo>
                  <a:pt x="1709" y="141"/>
                </a:moveTo>
                <a:lnTo>
                  <a:pt x="858" y="0"/>
                </a:lnTo>
                <a:lnTo>
                  <a:pt x="0" y="123"/>
                </a:lnTo>
                <a:lnTo>
                  <a:pt x="0" y="1386"/>
                </a:lnTo>
                <a:lnTo>
                  <a:pt x="1709" y="1386"/>
                </a:lnTo>
                <a:lnTo>
                  <a:pt x="1709" y="141"/>
                </a:lnTo>
                <a:close/>
              </a:path>
            </a:pathLst>
          </a:custGeom>
          <a:solidFill>
            <a:schemeClr val="accent4"/>
          </a:solidFill>
          <a:ln w="9525">
            <a:solidFill>
              <a:schemeClr val="accent4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2" name="Rectangle 29">
            <a:extLst>
              <a:ext uri="{FF2B5EF4-FFF2-40B4-BE49-F238E27FC236}">
                <a16:creationId xmlns:a16="http://schemas.microsoft.com/office/drawing/2014/main" id="{D55745DD-6769-42A0-A55E-4D6626C9989D}"/>
              </a:ext>
            </a:extLst>
          </p:cNvPr>
          <p:cNvSpPr/>
          <p:nvPr/>
        </p:nvSpPr>
        <p:spPr>
          <a:xfrm>
            <a:off x="3855813" y="2254552"/>
            <a:ext cx="685992" cy="2621956"/>
          </a:xfrm>
          <a:custGeom>
            <a:avLst/>
            <a:gdLst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3111510 h 3111510"/>
              <a:gd name="connsiteX4" fmla="*/ 0 w 1996047"/>
              <a:gd name="connsiteY4" fmla="*/ 0 h 3111510"/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2004660"/>
              <a:gd name="connsiteY0" fmla="*/ 0 h 3111510"/>
              <a:gd name="connsiteX1" fmla="*/ 2004660 w 2004660"/>
              <a:gd name="connsiteY1" fmla="*/ 547361 h 3111510"/>
              <a:gd name="connsiteX2" fmla="*/ 1996047 w 2004660"/>
              <a:gd name="connsiteY2" fmla="*/ 3111510 h 3111510"/>
              <a:gd name="connsiteX3" fmla="*/ 0 w 2004660"/>
              <a:gd name="connsiteY3" fmla="*/ 0 h 3111510"/>
              <a:gd name="connsiteX0" fmla="*/ 0 w 1996047"/>
              <a:gd name="connsiteY0" fmla="*/ 0 h 3111510"/>
              <a:gd name="connsiteX1" fmla="*/ 1996047 w 1996047"/>
              <a:gd name="connsiteY1" fmla="*/ 327227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959532"/>
              <a:gd name="connsiteY0" fmla="*/ 250775 h 2784283"/>
              <a:gd name="connsiteX1" fmla="*/ 959532 w 959532"/>
              <a:gd name="connsiteY1" fmla="*/ 0 h 2784283"/>
              <a:gd name="connsiteX2" fmla="*/ 959532 w 959532"/>
              <a:gd name="connsiteY2" fmla="*/ 2784283 h 2784283"/>
              <a:gd name="connsiteX3" fmla="*/ 0 w 959532"/>
              <a:gd name="connsiteY3" fmla="*/ 250775 h 2784283"/>
              <a:gd name="connsiteX0" fmla="*/ 0 w 959532"/>
              <a:gd name="connsiteY0" fmla="*/ 0 h 2533508"/>
              <a:gd name="connsiteX1" fmla="*/ 947045 w 959532"/>
              <a:gd name="connsiteY1" fmla="*/ 137436 h 2533508"/>
              <a:gd name="connsiteX2" fmla="*/ 959532 w 959532"/>
              <a:gd name="connsiteY2" fmla="*/ 2533508 h 2533508"/>
              <a:gd name="connsiteX3" fmla="*/ 0 w 959532"/>
              <a:gd name="connsiteY3" fmla="*/ 0 h 253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532" h="2533508">
                <a:moveTo>
                  <a:pt x="0" y="0"/>
                </a:moveTo>
                <a:lnTo>
                  <a:pt x="947045" y="137436"/>
                </a:lnTo>
                <a:cubicBezTo>
                  <a:pt x="951207" y="936127"/>
                  <a:pt x="955370" y="1734817"/>
                  <a:pt x="959532" y="253350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4B504CF8-3D30-4731-8968-A816D4496A4D}"/>
              </a:ext>
            </a:extLst>
          </p:cNvPr>
          <p:cNvSpPr>
            <a:spLocks/>
          </p:cNvSpPr>
          <p:nvPr/>
        </p:nvSpPr>
        <p:spPr bwMode="auto">
          <a:xfrm>
            <a:off x="4513106" y="1658767"/>
            <a:ext cx="2880166" cy="3220661"/>
          </a:xfrm>
          <a:custGeom>
            <a:avLst/>
            <a:gdLst>
              <a:gd name="T0" fmla="*/ 898 w 1776"/>
              <a:gd name="T1" fmla="*/ 0 h 1618"/>
              <a:gd name="T2" fmla="*/ 0 w 1776"/>
              <a:gd name="T3" fmla="*/ 174 h 1618"/>
              <a:gd name="T4" fmla="*/ 0 w 1776"/>
              <a:gd name="T5" fmla="*/ 373 h 1618"/>
              <a:gd name="T6" fmla="*/ 0 w 1776"/>
              <a:gd name="T7" fmla="*/ 1618 h 1618"/>
              <a:gd name="T8" fmla="*/ 1776 w 1776"/>
              <a:gd name="T9" fmla="*/ 1618 h 1618"/>
              <a:gd name="T10" fmla="*/ 1776 w 1776"/>
              <a:gd name="T11" fmla="*/ 168 h 1618"/>
              <a:gd name="T12" fmla="*/ 898 w 1776"/>
              <a:gd name="T13" fmla="*/ 0 h 1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76" h="1618">
                <a:moveTo>
                  <a:pt x="898" y="0"/>
                </a:moveTo>
                <a:lnTo>
                  <a:pt x="0" y="174"/>
                </a:lnTo>
                <a:lnTo>
                  <a:pt x="0" y="373"/>
                </a:lnTo>
                <a:lnTo>
                  <a:pt x="0" y="1618"/>
                </a:lnTo>
                <a:lnTo>
                  <a:pt x="1776" y="1618"/>
                </a:lnTo>
                <a:lnTo>
                  <a:pt x="1776" y="168"/>
                </a:lnTo>
                <a:lnTo>
                  <a:pt x="898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accent5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74" name="Freeform 7">
            <a:extLst>
              <a:ext uri="{FF2B5EF4-FFF2-40B4-BE49-F238E27FC236}">
                <a16:creationId xmlns:a16="http://schemas.microsoft.com/office/drawing/2014/main" id="{60968A77-8C2A-4A48-B77C-E9496A923855}"/>
              </a:ext>
            </a:extLst>
          </p:cNvPr>
          <p:cNvSpPr>
            <a:spLocks/>
          </p:cNvSpPr>
          <p:nvPr/>
        </p:nvSpPr>
        <p:spPr bwMode="auto">
          <a:xfrm>
            <a:off x="7393272" y="1259733"/>
            <a:ext cx="2732591" cy="3616775"/>
          </a:xfrm>
          <a:custGeom>
            <a:avLst/>
            <a:gdLst>
              <a:gd name="T0" fmla="*/ 849 w 1685"/>
              <a:gd name="T1" fmla="*/ 0 h 1817"/>
              <a:gd name="T2" fmla="*/ 0 w 1685"/>
              <a:gd name="T3" fmla="*/ 135 h 1817"/>
              <a:gd name="T4" fmla="*/ 0 w 1685"/>
              <a:gd name="T5" fmla="*/ 367 h 1817"/>
              <a:gd name="T6" fmla="*/ 0 w 1685"/>
              <a:gd name="T7" fmla="*/ 1817 h 1817"/>
              <a:gd name="T8" fmla="*/ 1685 w 1685"/>
              <a:gd name="T9" fmla="*/ 1817 h 1817"/>
              <a:gd name="T10" fmla="*/ 1685 w 1685"/>
              <a:gd name="T11" fmla="*/ 132 h 1817"/>
              <a:gd name="T12" fmla="*/ 849 w 1685"/>
              <a:gd name="T13" fmla="*/ 0 h 1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85" h="1817">
                <a:moveTo>
                  <a:pt x="849" y="0"/>
                </a:moveTo>
                <a:lnTo>
                  <a:pt x="0" y="135"/>
                </a:lnTo>
                <a:lnTo>
                  <a:pt x="0" y="367"/>
                </a:lnTo>
                <a:lnTo>
                  <a:pt x="0" y="1817"/>
                </a:lnTo>
                <a:lnTo>
                  <a:pt x="1685" y="1817"/>
                </a:lnTo>
                <a:lnTo>
                  <a:pt x="1685" y="132"/>
                </a:lnTo>
                <a:lnTo>
                  <a:pt x="849" y="0"/>
                </a:lnTo>
                <a:close/>
              </a:path>
            </a:pathLst>
          </a:custGeom>
          <a:solidFill>
            <a:schemeClr val="accent6"/>
          </a:solidFill>
          <a:ln w="9525">
            <a:solidFill>
              <a:schemeClr val="accent6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5" name="Freeform 8">
            <a:extLst>
              <a:ext uri="{FF2B5EF4-FFF2-40B4-BE49-F238E27FC236}">
                <a16:creationId xmlns:a16="http://schemas.microsoft.com/office/drawing/2014/main" id="{E9DE8AD3-B44B-4E08-9572-F5FE7A264246}"/>
              </a:ext>
            </a:extLst>
          </p:cNvPr>
          <p:cNvSpPr>
            <a:spLocks/>
          </p:cNvSpPr>
          <p:nvPr/>
        </p:nvSpPr>
        <p:spPr bwMode="auto">
          <a:xfrm>
            <a:off x="7412732" y="4876511"/>
            <a:ext cx="3776975" cy="322722"/>
          </a:xfrm>
          <a:custGeom>
            <a:avLst/>
            <a:gdLst>
              <a:gd name="T0" fmla="*/ 257 w 2329"/>
              <a:gd name="T1" fmla="*/ 199 h 199"/>
              <a:gd name="T2" fmla="*/ 2329 w 2329"/>
              <a:gd name="T3" fmla="*/ 199 h 199"/>
              <a:gd name="T4" fmla="*/ 1685 w 2329"/>
              <a:gd name="T5" fmla="*/ 0 h 199"/>
              <a:gd name="T6" fmla="*/ 0 w 2329"/>
              <a:gd name="T7" fmla="*/ 0 h 199"/>
              <a:gd name="T8" fmla="*/ 257 w 2329"/>
              <a:gd name="T9" fmla="*/ 199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29" h="199">
                <a:moveTo>
                  <a:pt x="257" y="199"/>
                </a:moveTo>
                <a:lnTo>
                  <a:pt x="2329" y="199"/>
                </a:lnTo>
                <a:lnTo>
                  <a:pt x="1685" y="0"/>
                </a:lnTo>
                <a:lnTo>
                  <a:pt x="0" y="0"/>
                </a:lnTo>
                <a:lnTo>
                  <a:pt x="257" y="199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6" name="Freeform 9">
            <a:extLst>
              <a:ext uri="{FF2B5EF4-FFF2-40B4-BE49-F238E27FC236}">
                <a16:creationId xmlns:a16="http://schemas.microsoft.com/office/drawing/2014/main" id="{B6A0CC6C-1789-4B7E-A1CD-5E4FA6318F5A}"/>
              </a:ext>
            </a:extLst>
          </p:cNvPr>
          <p:cNvSpPr>
            <a:spLocks/>
          </p:cNvSpPr>
          <p:nvPr/>
        </p:nvSpPr>
        <p:spPr bwMode="auto">
          <a:xfrm>
            <a:off x="4117407" y="4876511"/>
            <a:ext cx="3712106" cy="322722"/>
          </a:xfrm>
          <a:custGeom>
            <a:avLst/>
            <a:gdLst>
              <a:gd name="T0" fmla="*/ 256 w 2289"/>
              <a:gd name="T1" fmla="*/ 0 h 199"/>
              <a:gd name="T2" fmla="*/ 0 w 2289"/>
              <a:gd name="T3" fmla="*/ 199 h 199"/>
              <a:gd name="T4" fmla="*/ 2289 w 2289"/>
              <a:gd name="T5" fmla="*/ 199 h 199"/>
              <a:gd name="T6" fmla="*/ 2032 w 2289"/>
              <a:gd name="T7" fmla="*/ 0 h 199"/>
              <a:gd name="T8" fmla="*/ 256 w 2289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89" h="199">
                <a:moveTo>
                  <a:pt x="256" y="0"/>
                </a:moveTo>
                <a:lnTo>
                  <a:pt x="0" y="199"/>
                </a:lnTo>
                <a:lnTo>
                  <a:pt x="2289" y="199"/>
                </a:lnTo>
                <a:lnTo>
                  <a:pt x="2032" y="0"/>
                </a:lnTo>
                <a:lnTo>
                  <a:pt x="256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120084-EA0F-465F-87DA-60610E1FA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13" y="5199231"/>
            <a:ext cx="3360194" cy="75409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MessageStrip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0A8F7A2-D592-450A-B692-A34BAF81E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270" y="5199231"/>
            <a:ext cx="3326138" cy="754098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MessageBox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4" name="Freeform 12">
            <a:extLst>
              <a:ext uri="{FF2B5EF4-FFF2-40B4-BE49-F238E27FC236}">
                <a16:creationId xmlns:a16="http://schemas.microsoft.com/office/drawing/2014/main" id="{3B029F6F-F5C6-43E1-8BF9-1DBE2A566FB7}"/>
              </a:ext>
            </a:extLst>
          </p:cNvPr>
          <p:cNvSpPr>
            <a:spLocks/>
          </p:cNvSpPr>
          <p:nvPr/>
        </p:nvSpPr>
        <p:spPr bwMode="auto">
          <a:xfrm>
            <a:off x="791270" y="4876511"/>
            <a:ext cx="3741297" cy="322722"/>
          </a:xfrm>
          <a:custGeom>
            <a:avLst/>
            <a:gdLst>
              <a:gd name="T0" fmla="*/ 2307 w 2307"/>
              <a:gd name="T1" fmla="*/ 0 h 199"/>
              <a:gd name="T2" fmla="*/ 598 w 2307"/>
              <a:gd name="T3" fmla="*/ 0 h 199"/>
              <a:gd name="T4" fmla="*/ 0 w 2307"/>
              <a:gd name="T5" fmla="*/ 199 h 199"/>
              <a:gd name="T6" fmla="*/ 2051 w 2307"/>
              <a:gd name="T7" fmla="*/ 199 h 199"/>
              <a:gd name="T8" fmla="*/ 2307 w 2307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7" h="199">
                <a:moveTo>
                  <a:pt x="2307" y="0"/>
                </a:moveTo>
                <a:lnTo>
                  <a:pt x="598" y="0"/>
                </a:lnTo>
                <a:lnTo>
                  <a:pt x="0" y="199"/>
                </a:lnTo>
                <a:lnTo>
                  <a:pt x="2051" y="199"/>
                </a:lnTo>
                <a:lnTo>
                  <a:pt x="230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>
            <a:solidFill>
              <a:schemeClr val="accent4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D1F37FF-9BB2-46D2-8437-C131A18D5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407" y="5199231"/>
            <a:ext cx="3712106" cy="754098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MessageToast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06FF61C-7760-49BE-A19F-4A633F596701}"/>
              </a:ext>
            </a:extLst>
          </p:cNvPr>
          <p:cNvSpPr/>
          <p:nvPr/>
        </p:nvSpPr>
        <p:spPr>
          <a:xfrm>
            <a:off x="692812" y="5897763"/>
            <a:ext cx="10595353" cy="1225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97" name="Rectangle 29">
            <a:extLst>
              <a:ext uri="{FF2B5EF4-FFF2-40B4-BE49-F238E27FC236}">
                <a16:creationId xmlns:a16="http://schemas.microsoft.com/office/drawing/2014/main" id="{C56EBBB8-DF52-4669-816E-2F180E9CA99E}"/>
              </a:ext>
            </a:extLst>
          </p:cNvPr>
          <p:cNvSpPr/>
          <p:nvPr/>
        </p:nvSpPr>
        <p:spPr>
          <a:xfrm>
            <a:off x="6582359" y="1806250"/>
            <a:ext cx="830373" cy="3070260"/>
          </a:xfrm>
          <a:custGeom>
            <a:avLst/>
            <a:gdLst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3111510 h 3111510"/>
              <a:gd name="connsiteX4" fmla="*/ 0 w 1996047"/>
              <a:gd name="connsiteY4" fmla="*/ 0 h 3111510"/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2004660"/>
              <a:gd name="connsiteY0" fmla="*/ 0 h 3111510"/>
              <a:gd name="connsiteX1" fmla="*/ 2004660 w 2004660"/>
              <a:gd name="connsiteY1" fmla="*/ 547361 h 3111510"/>
              <a:gd name="connsiteX2" fmla="*/ 1996047 w 2004660"/>
              <a:gd name="connsiteY2" fmla="*/ 3111510 h 3111510"/>
              <a:gd name="connsiteX3" fmla="*/ 0 w 2004660"/>
              <a:gd name="connsiteY3" fmla="*/ 0 h 3111510"/>
              <a:gd name="connsiteX0" fmla="*/ 0 w 1996047"/>
              <a:gd name="connsiteY0" fmla="*/ 0 h 3111510"/>
              <a:gd name="connsiteX1" fmla="*/ 1996047 w 1996047"/>
              <a:gd name="connsiteY1" fmla="*/ 327227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1968004"/>
              <a:gd name="connsiteY0" fmla="*/ 0 h 2966689"/>
              <a:gd name="connsiteX1" fmla="*/ 1968004 w 1968004"/>
              <a:gd name="connsiteY1" fmla="*/ 182406 h 2966689"/>
              <a:gd name="connsiteX2" fmla="*/ 1968004 w 1968004"/>
              <a:gd name="connsiteY2" fmla="*/ 2966689 h 2966689"/>
              <a:gd name="connsiteX3" fmla="*/ 0 w 1968004"/>
              <a:gd name="connsiteY3" fmla="*/ 0 h 296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004" h="2966689">
                <a:moveTo>
                  <a:pt x="0" y="0"/>
                </a:moveTo>
                <a:lnTo>
                  <a:pt x="1968004" y="182406"/>
                </a:lnTo>
                <a:lnTo>
                  <a:pt x="1968004" y="296668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5234C7-2E63-4A93-8245-E6103520631B}"/>
              </a:ext>
            </a:extLst>
          </p:cNvPr>
          <p:cNvSpPr/>
          <p:nvPr/>
        </p:nvSpPr>
        <p:spPr>
          <a:xfrm>
            <a:off x="1981859" y="2740167"/>
            <a:ext cx="2358269" cy="14465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MessageBox provides several functions:</a:t>
            </a: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show(), alert(), confirm(), error(), information(), success(), warning</a:t>
            </a:r>
            <a:endParaRPr lang="en-IN" sz="1600" b="0" i="0" dirty="0">
              <a:solidFill>
                <a:schemeClr val="bg1"/>
              </a:solidFill>
              <a:effectLst/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  <a:p>
            <a:pPr algn="ctr"/>
            <a:endParaRPr lang="en-IN" sz="14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D4A0BFA-B6B7-44B0-B4CB-45A45861DA08}"/>
              </a:ext>
            </a:extLst>
          </p:cNvPr>
          <p:cNvSpPr/>
          <p:nvPr/>
        </p:nvSpPr>
        <p:spPr>
          <a:xfrm>
            <a:off x="4830821" y="2444115"/>
            <a:ext cx="2380081" cy="19697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A message toast is a small, non-disruptive popup for success or information messages that disappears automatically after a few seconds.</a:t>
            </a:r>
          </a:p>
          <a:p>
            <a:r>
              <a:rPr lang="en-US" sz="16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rPr>
              <a:t>Method: sap.m.MessageToast.show()</a:t>
            </a:r>
            <a:endParaRPr lang="en-IN" sz="1600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D517E90-1D79-46CC-B48B-4B1162DBD050}"/>
              </a:ext>
            </a:extLst>
          </p:cNvPr>
          <p:cNvSpPr/>
          <p:nvPr/>
        </p:nvSpPr>
        <p:spPr>
          <a:xfrm>
            <a:off x="7629987" y="2254552"/>
            <a:ext cx="2018532" cy="14773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MessageStrip is a control that enables the embedding of application-related messages in the application.</a:t>
            </a:r>
            <a:endParaRPr lang="en-IN" sz="1600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9712D-5142-4EC0-AD0F-4D65CBC2FEA1}"/>
              </a:ext>
            </a:extLst>
          </p:cNvPr>
          <p:cNvSpPr txBox="1"/>
          <p:nvPr/>
        </p:nvSpPr>
        <p:spPr>
          <a:xfrm>
            <a:off x="307730" y="185613"/>
            <a:ext cx="10673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Types of MessageDialog</a:t>
            </a:r>
          </a:p>
        </p:txBody>
      </p:sp>
      <p:sp>
        <p:nvSpPr>
          <p:cNvPr id="18" name="Footer Placeholder 45">
            <a:extLst>
              <a:ext uri="{FF2B5EF4-FFF2-40B4-BE49-F238E27FC236}">
                <a16:creationId xmlns:a16="http://schemas.microsoft.com/office/drawing/2014/main" id="{17725804-06F0-40BE-8647-B705927C7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621666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67" y="47043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149" y="904049"/>
            <a:ext cx="10515600" cy="2078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In this exercise we can add MessageToast and MessageBox on save Button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  <a:hlinkClick r:id="rId2"/>
              </a:rPr>
              <a:t>View2.view.xml</a:t>
            </a:r>
            <a:endParaRPr lang="en-US" sz="1800" dirty="0">
              <a:latin typeface="Calibri (Body)"/>
            </a:endParaRP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  <a:hlinkClick r:id="rId3"/>
              </a:rPr>
              <a:t>View2.controller.js</a:t>
            </a:r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8C95508F-3D98-41E2-8238-9232820A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1026" name="Picture 2" descr="Problem solving concept business Royalty Free Vector Image">
            <a:extLst>
              <a:ext uri="{FF2B5EF4-FFF2-40B4-BE49-F238E27FC236}">
                <a16:creationId xmlns:a16="http://schemas.microsoft.com/office/drawing/2014/main" id="{F164F464-1D68-495F-BE96-216BACD98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0"/>
          <a:stretch/>
        </p:blipFill>
        <p:spPr bwMode="auto">
          <a:xfrm>
            <a:off x="6096000" y="1575870"/>
            <a:ext cx="5126873" cy="370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642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29390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Dropdowns in SAPUI5 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297259" y="829490"/>
            <a:ext cx="117289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defTabSz="6858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There are different types of dropdowns in SAP UI5 </a:t>
            </a:r>
          </a:p>
          <a:p>
            <a:pPr marL="285750" indent="-285750" algn="just" defTabSz="6858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These are used to select single or multiple values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2363A"/>
                </a:solidFill>
                <a:effectLst/>
              </a:rPr>
              <a:t>A drop-down list for selecting and filtering values.</a:t>
            </a:r>
          </a:p>
          <a:p>
            <a:br>
              <a:rPr lang="en-US" dirty="0"/>
            </a:br>
            <a:r>
              <a:rPr lang="en-US" dirty="0">
                <a:solidFill>
                  <a:prstClr val="black"/>
                </a:solidFill>
                <a:latin typeface="Calibri (Body)"/>
              </a:rPr>
              <a:t> 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3D139A87-9F5A-42E8-8660-B0FCB844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B5314A-F72F-4CE1-A4A7-F93B9DE0A765}"/>
              </a:ext>
            </a:extLst>
          </p:cNvPr>
          <p:cNvSpPr txBox="1"/>
          <p:nvPr/>
        </p:nvSpPr>
        <p:spPr>
          <a:xfrm>
            <a:off x="8483936" y="4481022"/>
            <a:ext cx="2941445" cy="7110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sap.m.Select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 control provides a list of items that allows users to select an item.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57250-D83D-4C55-A3EE-A6C8EC636FEC}"/>
              </a:ext>
            </a:extLst>
          </p:cNvPr>
          <p:cNvSpPr txBox="1"/>
          <p:nvPr/>
        </p:nvSpPr>
        <p:spPr>
          <a:xfrm>
            <a:off x="7796823" y="1549752"/>
            <a:ext cx="2769577" cy="7110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b="0" i="0" dirty="0">
                <a:solidFill>
                  <a:srgbClr val="32363A"/>
                </a:solidFill>
                <a:effectLst/>
              </a:rPr>
              <a:t>select only one item in a long list of options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AC62B4-2D7F-4806-99EB-98C29156319D}"/>
              </a:ext>
            </a:extLst>
          </p:cNvPr>
          <p:cNvGrpSpPr/>
          <p:nvPr/>
        </p:nvGrpSpPr>
        <p:grpSpPr>
          <a:xfrm>
            <a:off x="3807954" y="1715692"/>
            <a:ext cx="4565376" cy="4563774"/>
            <a:chOff x="8782050" y="1500188"/>
            <a:chExt cx="4521200" cy="4519612"/>
          </a:xfrm>
        </p:grpSpPr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4373D03A-6E74-43CB-B72E-7B7AD22ED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7175" y="2927350"/>
              <a:ext cx="1249363" cy="833437"/>
            </a:xfrm>
            <a:custGeom>
              <a:avLst/>
              <a:gdLst>
                <a:gd name="T0" fmla="*/ 296 w 497"/>
                <a:gd name="T1" fmla="*/ 49 h 331"/>
                <a:gd name="T2" fmla="*/ 247 w 497"/>
                <a:gd name="T3" fmla="*/ 0 h 331"/>
                <a:gd name="T4" fmla="*/ 197 w 497"/>
                <a:gd name="T5" fmla="*/ 50 h 331"/>
                <a:gd name="T6" fmla="*/ 0 w 497"/>
                <a:gd name="T7" fmla="*/ 189 h 331"/>
                <a:gd name="T8" fmla="*/ 249 w 497"/>
                <a:gd name="T9" fmla="*/ 331 h 331"/>
                <a:gd name="T10" fmla="*/ 497 w 497"/>
                <a:gd name="T11" fmla="*/ 188 h 331"/>
                <a:gd name="T12" fmla="*/ 296 w 497"/>
                <a:gd name="T13" fmla="*/ 49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331">
                  <a:moveTo>
                    <a:pt x="296" y="49"/>
                  </a:moveTo>
                  <a:cubicBezTo>
                    <a:pt x="247" y="0"/>
                    <a:pt x="247" y="0"/>
                    <a:pt x="247" y="0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13" y="65"/>
                    <a:pt x="42" y="117"/>
                    <a:pt x="0" y="189"/>
                  </a:cubicBezTo>
                  <a:cubicBezTo>
                    <a:pt x="249" y="331"/>
                    <a:pt x="249" y="331"/>
                    <a:pt x="249" y="331"/>
                  </a:cubicBezTo>
                  <a:cubicBezTo>
                    <a:pt x="497" y="188"/>
                    <a:pt x="497" y="188"/>
                    <a:pt x="497" y="188"/>
                  </a:cubicBezTo>
                  <a:cubicBezTo>
                    <a:pt x="455" y="116"/>
                    <a:pt x="382" y="63"/>
                    <a:pt x="296" y="4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CA33E255-E242-47AE-A924-C356197A8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2650" y="3400425"/>
              <a:ext cx="719138" cy="1079500"/>
            </a:xfrm>
            <a:custGeom>
              <a:avLst/>
              <a:gdLst>
                <a:gd name="T0" fmla="*/ 268 w 286"/>
                <a:gd name="T1" fmla="*/ 243 h 429"/>
                <a:gd name="T2" fmla="*/ 286 w 286"/>
                <a:gd name="T3" fmla="*/ 143 h 429"/>
                <a:gd name="T4" fmla="*/ 248 w 286"/>
                <a:gd name="T5" fmla="*/ 0 h 429"/>
                <a:gd name="T6" fmla="*/ 0 w 286"/>
                <a:gd name="T7" fmla="*/ 143 h 429"/>
                <a:gd name="T8" fmla="*/ 0 w 286"/>
                <a:gd name="T9" fmla="*/ 429 h 429"/>
                <a:gd name="T10" fmla="*/ 218 w 286"/>
                <a:gd name="T11" fmla="*/ 328 h 429"/>
                <a:gd name="T12" fmla="*/ 285 w 286"/>
                <a:gd name="T13" fmla="*/ 311 h 429"/>
                <a:gd name="T14" fmla="*/ 268 w 286"/>
                <a:gd name="T15" fmla="*/ 243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6" h="429">
                  <a:moveTo>
                    <a:pt x="268" y="243"/>
                  </a:moveTo>
                  <a:cubicBezTo>
                    <a:pt x="279" y="212"/>
                    <a:pt x="286" y="178"/>
                    <a:pt x="286" y="143"/>
                  </a:cubicBezTo>
                  <a:cubicBezTo>
                    <a:pt x="286" y="91"/>
                    <a:pt x="272" y="42"/>
                    <a:pt x="248" y="0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87" y="429"/>
                    <a:pt x="165" y="390"/>
                    <a:pt x="218" y="328"/>
                  </a:cubicBezTo>
                  <a:cubicBezTo>
                    <a:pt x="285" y="311"/>
                    <a:pt x="285" y="311"/>
                    <a:pt x="285" y="311"/>
                  </a:cubicBezTo>
                  <a:lnTo>
                    <a:pt x="268" y="24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B8257AC0-E0CE-4C0D-B683-26563279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3988" y="3403600"/>
              <a:ext cx="728663" cy="1076325"/>
            </a:xfrm>
            <a:custGeom>
              <a:avLst/>
              <a:gdLst>
                <a:gd name="T0" fmla="*/ 41 w 290"/>
                <a:gd name="T1" fmla="*/ 0 h 428"/>
                <a:gd name="T2" fmla="*/ 4 w 290"/>
                <a:gd name="T3" fmla="*/ 142 h 428"/>
                <a:gd name="T4" fmla="*/ 19 w 290"/>
                <a:gd name="T5" fmla="*/ 235 h 428"/>
                <a:gd name="T6" fmla="*/ 0 w 290"/>
                <a:gd name="T7" fmla="*/ 302 h 428"/>
                <a:gd name="T8" fmla="*/ 67 w 290"/>
                <a:gd name="T9" fmla="*/ 322 h 428"/>
                <a:gd name="T10" fmla="*/ 290 w 290"/>
                <a:gd name="T11" fmla="*/ 428 h 428"/>
                <a:gd name="T12" fmla="*/ 290 w 290"/>
                <a:gd name="T13" fmla="*/ 142 h 428"/>
                <a:gd name="T14" fmla="*/ 41 w 290"/>
                <a:gd name="T15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428">
                  <a:moveTo>
                    <a:pt x="41" y="0"/>
                  </a:moveTo>
                  <a:cubicBezTo>
                    <a:pt x="17" y="42"/>
                    <a:pt x="4" y="90"/>
                    <a:pt x="4" y="142"/>
                  </a:cubicBezTo>
                  <a:cubicBezTo>
                    <a:pt x="4" y="175"/>
                    <a:pt x="9" y="206"/>
                    <a:pt x="19" y="235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67" y="322"/>
                    <a:pt x="67" y="322"/>
                    <a:pt x="67" y="322"/>
                  </a:cubicBezTo>
                  <a:cubicBezTo>
                    <a:pt x="120" y="386"/>
                    <a:pt x="200" y="428"/>
                    <a:pt x="290" y="428"/>
                  </a:cubicBezTo>
                  <a:cubicBezTo>
                    <a:pt x="290" y="142"/>
                    <a:pt x="290" y="142"/>
                    <a:pt x="290" y="142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E7D05266-3F06-4ECD-A961-ED463A380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8438" y="3076575"/>
              <a:ext cx="1365250" cy="1366837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88CC5A6C-B7C6-4A63-9781-D05D03E6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6625" y="2686050"/>
              <a:ext cx="2206625" cy="3333750"/>
            </a:xfrm>
            <a:custGeom>
              <a:avLst/>
              <a:gdLst>
                <a:gd name="T0" fmla="*/ 326 w 878"/>
                <a:gd name="T1" fmla="*/ 252 h 1326"/>
                <a:gd name="T2" fmla="*/ 368 w 878"/>
                <a:gd name="T3" fmla="*/ 427 h 1326"/>
                <a:gd name="T4" fmla="*/ 0 w 878"/>
                <a:gd name="T5" fmla="*/ 816 h 1326"/>
                <a:gd name="T6" fmla="*/ 3 w 878"/>
                <a:gd name="T7" fmla="*/ 1326 h 1326"/>
                <a:gd name="T8" fmla="*/ 878 w 878"/>
                <a:gd name="T9" fmla="*/ 427 h 1326"/>
                <a:gd name="T10" fmla="*/ 770 w 878"/>
                <a:gd name="T11" fmla="*/ 0 h 1326"/>
                <a:gd name="T12" fmla="*/ 326 w 878"/>
                <a:gd name="T13" fmla="*/ 252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8" h="1326">
                  <a:moveTo>
                    <a:pt x="326" y="252"/>
                  </a:moveTo>
                  <a:cubicBezTo>
                    <a:pt x="353" y="304"/>
                    <a:pt x="368" y="364"/>
                    <a:pt x="368" y="427"/>
                  </a:cubicBezTo>
                  <a:cubicBezTo>
                    <a:pt x="368" y="635"/>
                    <a:pt x="205" y="805"/>
                    <a:pt x="0" y="816"/>
                  </a:cubicBezTo>
                  <a:cubicBezTo>
                    <a:pt x="3" y="1326"/>
                    <a:pt x="3" y="1326"/>
                    <a:pt x="3" y="1326"/>
                  </a:cubicBezTo>
                  <a:cubicBezTo>
                    <a:pt x="488" y="1313"/>
                    <a:pt x="878" y="915"/>
                    <a:pt x="878" y="427"/>
                  </a:cubicBezTo>
                  <a:cubicBezTo>
                    <a:pt x="878" y="272"/>
                    <a:pt x="839" y="127"/>
                    <a:pt x="770" y="0"/>
                  </a:cubicBezTo>
                  <a:lnTo>
                    <a:pt x="326" y="25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1E1735D2-56AD-464B-96B5-2CD7A8D44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9075" y="1500188"/>
              <a:ext cx="3862388" cy="1727200"/>
            </a:xfrm>
            <a:custGeom>
              <a:avLst/>
              <a:gdLst>
                <a:gd name="T0" fmla="*/ 769 w 1536"/>
                <a:gd name="T1" fmla="*/ 509 h 687"/>
                <a:gd name="T2" fmla="*/ 1095 w 1536"/>
                <a:gd name="T3" fmla="*/ 687 h 687"/>
                <a:gd name="T4" fmla="*/ 1536 w 1536"/>
                <a:gd name="T5" fmla="*/ 430 h 687"/>
                <a:gd name="T6" fmla="*/ 769 w 1536"/>
                <a:gd name="T7" fmla="*/ 0 h 687"/>
                <a:gd name="T8" fmla="*/ 0 w 1536"/>
                <a:gd name="T9" fmla="*/ 432 h 687"/>
                <a:gd name="T10" fmla="*/ 442 w 1536"/>
                <a:gd name="T11" fmla="*/ 687 h 687"/>
                <a:gd name="T12" fmla="*/ 769 w 1536"/>
                <a:gd name="T13" fmla="*/ 50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6" h="687">
                  <a:moveTo>
                    <a:pt x="769" y="509"/>
                  </a:moveTo>
                  <a:cubicBezTo>
                    <a:pt x="905" y="509"/>
                    <a:pt x="1026" y="580"/>
                    <a:pt x="1095" y="687"/>
                  </a:cubicBezTo>
                  <a:cubicBezTo>
                    <a:pt x="1536" y="430"/>
                    <a:pt x="1536" y="430"/>
                    <a:pt x="1536" y="430"/>
                  </a:cubicBezTo>
                  <a:cubicBezTo>
                    <a:pt x="1378" y="172"/>
                    <a:pt x="1093" y="0"/>
                    <a:pt x="769" y="0"/>
                  </a:cubicBezTo>
                  <a:cubicBezTo>
                    <a:pt x="443" y="0"/>
                    <a:pt x="158" y="173"/>
                    <a:pt x="0" y="432"/>
                  </a:cubicBezTo>
                  <a:cubicBezTo>
                    <a:pt x="442" y="687"/>
                    <a:pt x="442" y="687"/>
                    <a:pt x="442" y="687"/>
                  </a:cubicBezTo>
                  <a:cubicBezTo>
                    <a:pt x="511" y="580"/>
                    <a:pt x="631" y="509"/>
                    <a:pt x="769" y="5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EBC60AC0-1D50-4DA1-97DE-F768387A5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2050" y="2690813"/>
              <a:ext cx="2205038" cy="3328987"/>
            </a:xfrm>
            <a:custGeom>
              <a:avLst/>
              <a:gdLst>
                <a:gd name="T0" fmla="*/ 509 w 877"/>
                <a:gd name="T1" fmla="*/ 425 h 1324"/>
                <a:gd name="T2" fmla="*/ 550 w 877"/>
                <a:gd name="T3" fmla="*/ 250 h 1324"/>
                <a:gd name="T4" fmla="*/ 106 w 877"/>
                <a:gd name="T5" fmla="*/ 0 h 1324"/>
                <a:gd name="T6" fmla="*/ 0 w 877"/>
                <a:gd name="T7" fmla="*/ 425 h 1324"/>
                <a:gd name="T8" fmla="*/ 875 w 877"/>
                <a:gd name="T9" fmla="*/ 1324 h 1324"/>
                <a:gd name="T10" fmla="*/ 877 w 877"/>
                <a:gd name="T11" fmla="*/ 814 h 1324"/>
                <a:gd name="T12" fmla="*/ 509 w 877"/>
                <a:gd name="T13" fmla="*/ 425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7" h="1324">
                  <a:moveTo>
                    <a:pt x="509" y="425"/>
                  </a:moveTo>
                  <a:cubicBezTo>
                    <a:pt x="509" y="362"/>
                    <a:pt x="524" y="303"/>
                    <a:pt x="550" y="25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38" y="126"/>
                    <a:pt x="0" y="271"/>
                    <a:pt x="0" y="425"/>
                  </a:cubicBezTo>
                  <a:cubicBezTo>
                    <a:pt x="0" y="913"/>
                    <a:pt x="389" y="1311"/>
                    <a:pt x="875" y="1324"/>
                  </a:cubicBezTo>
                  <a:cubicBezTo>
                    <a:pt x="877" y="814"/>
                    <a:pt x="877" y="814"/>
                    <a:pt x="877" y="814"/>
                  </a:cubicBezTo>
                  <a:cubicBezTo>
                    <a:pt x="672" y="803"/>
                    <a:pt x="509" y="633"/>
                    <a:pt x="509" y="425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74F7C1-4302-48E0-91E4-F521BF4016BB}"/>
              </a:ext>
            </a:extLst>
          </p:cNvPr>
          <p:cNvSpPr txBox="1"/>
          <p:nvPr/>
        </p:nvSpPr>
        <p:spPr>
          <a:xfrm>
            <a:off x="5444249" y="3653462"/>
            <a:ext cx="1292786" cy="7080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IN" sz="1600" b="1" dirty="0"/>
              <a:t>Dropdowns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8A2D5E-8B64-4577-B654-0860FEB90DBE}"/>
              </a:ext>
            </a:extLst>
          </p:cNvPr>
          <p:cNvSpPr txBox="1"/>
          <p:nvPr/>
        </p:nvSpPr>
        <p:spPr>
          <a:xfrm>
            <a:off x="5403953" y="2414554"/>
            <a:ext cx="1373378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</a:rPr>
              <a:t>ComboBox</a:t>
            </a:r>
            <a:endParaRPr lang="en-US" dirty="0">
              <a:solidFill>
                <a:schemeClr val="bg1"/>
              </a:solidFill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0CD3A-C486-4EB1-84FF-8AC29995FA5C}"/>
              </a:ext>
            </a:extLst>
          </p:cNvPr>
          <p:cNvSpPr txBox="1"/>
          <p:nvPr/>
        </p:nvSpPr>
        <p:spPr>
          <a:xfrm>
            <a:off x="7019026" y="4621119"/>
            <a:ext cx="1001329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</a:rPr>
              <a:t>Select</a:t>
            </a:r>
            <a:endParaRPr lang="en-US" dirty="0">
              <a:solidFill>
                <a:schemeClr val="bg1"/>
              </a:solidFill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BC276D-6555-4590-9E0E-DD37DF912E38}"/>
              </a:ext>
            </a:extLst>
          </p:cNvPr>
          <p:cNvSpPr txBox="1"/>
          <p:nvPr/>
        </p:nvSpPr>
        <p:spPr>
          <a:xfrm>
            <a:off x="4147211" y="4958425"/>
            <a:ext cx="1651102" cy="70788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</a:rPr>
              <a:t>Multi Combo Box</a:t>
            </a:r>
          </a:p>
          <a:p>
            <a:br>
              <a:rPr lang="en-US" sz="1400" dirty="0"/>
            </a:b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A1EBEE-0CFE-4BC4-A067-0738E17E969C}"/>
              </a:ext>
            </a:extLst>
          </p:cNvPr>
          <p:cNvSpPr txBox="1"/>
          <p:nvPr/>
        </p:nvSpPr>
        <p:spPr>
          <a:xfrm>
            <a:off x="609441" y="4332134"/>
            <a:ext cx="2845538" cy="7110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32363A"/>
                </a:solidFill>
                <a:effectLst/>
              </a:rPr>
              <a:t>The user needs to select one or more options from a long list of options</a:t>
            </a:r>
            <a:endParaRPr lang="en-US" kern="0" dirty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448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67" y="47043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149" y="904049"/>
            <a:ext cx="10515600" cy="2078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dropdowns in City Section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1. </a:t>
            </a:r>
            <a:r>
              <a:rPr lang="en-US" sz="1800" dirty="0">
                <a:latin typeface="Calibri (Body)"/>
                <a:hlinkClick r:id="rId2"/>
              </a:rPr>
              <a:t>View2.view.xml</a:t>
            </a:r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8C95508F-3D98-41E2-8238-9232820A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076" name="Picture 4" descr="How to Develop the Right Solution to Any Problem – The Curious Programmer">
            <a:extLst>
              <a:ext uri="{FF2B5EF4-FFF2-40B4-BE49-F238E27FC236}">
                <a16:creationId xmlns:a16="http://schemas.microsoft.com/office/drawing/2014/main" id="{93B0711A-E11D-4891-ACE1-F10CAA512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68" y="1971675"/>
            <a:ext cx="43815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32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95B6FA73-F80F-4556-A806-7BF1C4D71186}"/>
                  </a:ext>
                </a:extLst>
              </p14:cNvPr>
              <p14:cNvContentPartPr/>
              <p14:nvPr/>
            </p14:nvContentPartPr>
            <p14:xfrm>
              <a:off x="949114" y="139371"/>
              <a:ext cx="11321640" cy="6202440"/>
            </p14:xfrm>
          </p:contentPart>
        </mc:Choice>
        <mc:Fallback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95B6FA73-F80F-4556-A806-7BF1C4D7118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114" y="130371"/>
                <a:ext cx="11339280" cy="622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288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5242324" y="507612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286AC-CDE8-47D0-A8C2-EDCA096403EA}"/>
              </a:ext>
            </a:extLst>
          </p:cNvPr>
          <p:cNvSpPr txBox="1"/>
          <p:nvPr/>
        </p:nvSpPr>
        <p:spPr>
          <a:xfrm>
            <a:off x="261764" y="835300"/>
            <a:ext cx="11292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OData is </a:t>
            </a:r>
            <a:r>
              <a:rPr lang="en-US" b="1" dirty="0"/>
              <a:t>open data protocol</a:t>
            </a:r>
            <a:r>
              <a:rPr lang="en-US" dirty="0"/>
              <a:t>, it is used to create REST based services, initially developed by the OASIS company later acquired by Microsoft and make open source.</a:t>
            </a:r>
          </a:p>
          <a:p>
            <a:r>
              <a:rPr lang="en-US" dirty="0"/>
              <a:t>REST – Representational State Transfer – also known as STATELESS Communication</a:t>
            </a:r>
          </a:p>
          <a:p>
            <a:r>
              <a:rPr lang="en-US" b="0" i="0" dirty="0">
                <a:solidFill>
                  <a:srgbClr val="3A3A3A"/>
                </a:solidFill>
                <a:effectLst/>
              </a:rPr>
              <a:t>OData was developed by Microsoft in 2007 and later they made it open source. </a:t>
            </a:r>
            <a:endParaRPr lang="en-US" dirty="0"/>
          </a:p>
          <a:p>
            <a:endParaRPr lang="en-IN" dirty="0"/>
          </a:p>
        </p:txBody>
      </p:sp>
      <p:pic>
        <p:nvPicPr>
          <p:cNvPr id="2052" name="Picture 4" descr="New and Updated Open Data Protocol (OData) SDKs Released">
            <a:extLst>
              <a:ext uri="{FF2B5EF4-FFF2-40B4-BE49-F238E27FC236}">
                <a16:creationId xmlns:a16="http://schemas.microsoft.com/office/drawing/2014/main" id="{EDF77FF8-F300-45A1-8F61-DE789FB8A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39" y="4912357"/>
            <a:ext cx="1383196" cy="110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B13D5343-288C-4F6B-B845-DA53C9BAA393}"/>
              </a:ext>
            </a:extLst>
          </p:cNvPr>
          <p:cNvSpPr/>
          <p:nvPr/>
        </p:nvSpPr>
        <p:spPr>
          <a:xfrm>
            <a:off x="4084320" y="2557925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0107061-C758-4522-9EE1-873B5B992062}"/>
              </a:ext>
            </a:extLst>
          </p:cNvPr>
          <p:cNvCxnSpPr>
            <a:cxnSpLocks/>
            <a:stCxn id="105" idx="2"/>
            <a:endCxn id="110" idx="0"/>
          </p:cNvCxnSpPr>
          <p:nvPr/>
        </p:nvCxnSpPr>
        <p:spPr>
          <a:xfrm>
            <a:off x="5151120" y="2877965"/>
            <a:ext cx="0" cy="409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29D78C2-2949-4422-9602-FD3921EE19C5}"/>
              </a:ext>
            </a:extLst>
          </p:cNvPr>
          <p:cNvSpPr/>
          <p:nvPr/>
        </p:nvSpPr>
        <p:spPr>
          <a:xfrm>
            <a:off x="3703320" y="3287828"/>
            <a:ext cx="2895600" cy="7940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81C9400-5ED0-4C2B-A15A-6FAB93E80D8E}"/>
              </a:ext>
            </a:extLst>
          </p:cNvPr>
          <p:cNvSpPr/>
          <p:nvPr/>
        </p:nvSpPr>
        <p:spPr>
          <a:xfrm>
            <a:off x="4414025" y="3392529"/>
            <a:ext cx="1474190" cy="3536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360388B-BA8F-45DB-87FC-D21DAF6B9BDC}"/>
              </a:ext>
            </a:extLst>
          </p:cNvPr>
          <p:cNvSpPr/>
          <p:nvPr/>
        </p:nvSpPr>
        <p:spPr>
          <a:xfrm>
            <a:off x="4497705" y="3746131"/>
            <a:ext cx="1306830" cy="2627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1F0841-18E7-4D36-A093-FF85B050ED62}"/>
              </a:ext>
            </a:extLst>
          </p:cNvPr>
          <p:cNvSpPr/>
          <p:nvPr/>
        </p:nvSpPr>
        <p:spPr>
          <a:xfrm>
            <a:off x="3460865" y="4774378"/>
            <a:ext cx="3380509" cy="144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59B397-0EDD-40E5-90A6-2A8243954A09}"/>
              </a:ext>
            </a:extLst>
          </p:cNvPr>
          <p:cNvSpPr/>
          <p:nvPr/>
        </p:nvSpPr>
        <p:spPr>
          <a:xfrm>
            <a:off x="4232102" y="5152571"/>
            <a:ext cx="1838036" cy="6844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OData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2252B6-7579-4908-BF94-9A677D049240}"/>
              </a:ext>
            </a:extLst>
          </p:cNvPr>
          <p:cNvSpPr txBox="1"/>
          <p:nvPr/>
        </p:nvSpPr>
        <p:spPr>
          <a:xfrm>
            <a:off x="6210155" y="5867560"/>
            <a:ext cx="92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Hana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D46C8E79-85A7-46F2-B54C-E68E5A795A5D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5151120" y="4081835"/>
            <a:ext cx="0" cy="6925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TextBox 2050">
            <a:extLst>
              <a:ext uri="{FF2B5EF4-FFF2-40B4-BE49-F238E27FC236}">
                <a16:creationId xmlns:a16="http://schemas.microsoft.com/office/drawing/2014/main" id="{41F3B983-642C-4070-AC75-DF6BBBDC1589}"/>
              </a:ext>
            </a:extLst>
          </p:cNvPr>
          <p:cNvSpPr txBox="1"/>
          <p:nvPr/>
        </p:nvSpPr>
        <p:spPr>
          <a:xfrm>
            <a:off x="261764" y="6382870"/>
            <a:ext cx="855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Fiori Only and Only Understand OData.</a:t>
            </a:r>
            <a:endParaRPr lang="en-IN" dirty="0"/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6E82D8A4-582D-4DF5-BAFD-332771E7B159}"/>
              </a:ext>
            </a:extLst>
          </p:cNvPr>
          <p:cNvSpPr txBox="1"/>
          <p:nvPr/>
        </p:nvSpPr>
        <p:spPr>
          <a:xfrm>
            <a:off x="3819718" y="4249956"/>
            <a:ext cx="168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request</a:t>
            </a:r>
            <a:endParaRPr lang="en-IN" dirty="0"/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AEA326AA-B9EA-4DE5-9E8F-7B62A893479C}"/>
              </a:ext>
            </a:extLst>
          </p:cNvPr>
          <p:cNvSpPr txBox="1"/>
          <p:nvPr/>
        </p:nvSpPr>
        <p:spPr>
          <a:xfrm>
            <a:off x="5269253" y="4240874"/>
            <a:ext cx="103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  <a:endParaRPr lang="en-IN" dirty="0"/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FA63B0DF-BADA-46E8-91AD-C40E165053D1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0" i="0" strike="noStrike" dirty="0"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Introduction to OData Services </a:t>
            </a:r>
            <a:endParaRPr kumimoji="0" lang="en-US" sz="6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7BEE4D00-D714-4BBF-8E81-60FF6EE8B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9850</TotalTime>
  <Words>1119</Words>
  <Application>Microsoft Office PowerPoint</Application>
  <PresentationFormat>Widescreen</PresentationFormat>
  <Paragraphs>215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72</vt:lpstr>
      <vt:lpstr>Arial</vt:lpstr>
      <vt:lpstr>Arial Narrow</vt:lpstr>
      <vt:lpstr>Calibri</vt:lpstr>
      <vt:lpstr>Calibri (Body)</vt:lpstr>
      <vt:lpstr>Calibri Light</vt:lpstr>
      <vt:lpstr>Cooper Black</vt:lpstr>
      <vt:lpstr>Open Sans</vt:lpstr>
      <vt:lpstr>Segoe UI</vt:lpstr>
      <vt:lpstr>Segoe UI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Exercise 1</vt:lpstr>
      <vt:lpstr>Dropdowns in SAPUI5 </vt:lpstr>
      <vt:lpstr>Exercise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975</cp:revision>
  <dcterms:created xsi:type="dcterms:W3CDTF">2016-07-10T03:33:26Z</dcterms:created>
  <dcterms:modified xsi:type="dcterms:W3CDTF">2021-09-23T05:26:17Z</dcterms:modified>
</cp:coreProperties>
</file>